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8" r:id="rId4"/>
    <p:sldMasterId id="214748370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5143500" cx="9144000"/>
  <p:notesSz cx="6858000" cy="9144000"/>
  <p:embeddedFontLst>
    <p:embeddedFont>
      <p:font typeface="Inter"/>
      <p:regular r:id="rId65"/>
      <p:bold r:id="rId66"/>
    </p:embeddedFont>
    <p:embeddedFont>
      <p:font typeface="Work Sans"/>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orient="horz" pos="300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300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WorkSans-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Inter-bold.fntdata"/><Relationship Id="rId21" Type="http://schemas.openxmlformats.org/officeDocument/2006/relationships/slide" Target="slides/slide15.xml"/><Relationship Id="rId65" Type="http://schemas.openxmlformats.org/officeDocument/2006/relationships/font" Target="fonts/Inter-regular.fntdata"/><Relationship Id="rId24" Type="http://schemas.openxmlformats.org/officeDocument/2006/relationships/slide" Target="slides/slide18.xml"/><Relationship Id="rId68" Type="http://schemas.openxmlformats.org/officeDocument/2006/relationships/font" Target="fonts/WorkSans-bold.fntdata"/><Relationship Id="rId23" Type="http://schemas.openxmlformats.org/officeDocument/2006/relationships/slide" Target="slides/slide17.xml"/><Relationship Id="rId67" Type="http://schemas.openxmlformats.org/officeDocument/2006/relationships/font" Target="fonts/WorkSans-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WorkSans-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de0d80f435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de0d80f435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10c6f1c38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10c6f1c38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Right, intro out of the way. Why this talk?? Why </a:t>
            </a:r>
            <a:r>
              <a:rPr lang="en"/>
              <a:t>should anybody care? As many others we care deeply about our software delivery process. We will not spend any time trying to convince anybody that caring about that is important. Far to many much smarter people have spent time on that, and I assume that you are convinced. So, as you might have guessed, the SLO focus is part of this larger thing that we call the software delivery process. </a:t>
            </a:r>
            <a:br>
              <a:rPr lang="en"/>
            </a:br>
            <a:br>
              <a:rPr lang="en"/>
            </a:br>
            <a:r>
              <a:rPr lang="en"/>
              <a:t>So as part of the why section I will introduce the different elements that we track. I will be quick. I promise.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10c6f1c38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10c6f1c38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of the metrics, that we use to </a:t>
            </a:r>
            <a:r>
              <a:rPr lang="en"/>
              <a:t>measure</a:t>
            </a:r>
            <a:r>
              <a:rPr lang="en"/>
              <a:t> our software delivery </a:t>
            </a:r>
            <a:r>
              <a:rPr lang="en"/>
              <a:t>performance</a:t>
            </a:r>
            <a:r>
              <a:rPr lang="en"/>
              <a:t>. Heavily inspired by the </a:t>
            </a:r>
            <a:r>
              <a:rPr lang="en"/>
              <a:t>accelerate</a:t>
            </a:r>
            <a:r>
              <a:rPr lang="en"/>
              <a:t> book / dora metrics.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10c6f1c38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10c6f1c38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metrics. Heavily inspired by the accelerate book / dora metrics.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10c6f1c38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10c6f1c38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very new metrics in our </a:t>
            </a:r>
            <a:r>
              <a:rPr lang="en"/>
              <a:t>land</a:t>
            </a:r>
            <a:r>
              <a:rPr lang="en"/>
              <a:t>. We have not </a:t>
            </a:r>
            <a:r>
              <a:rPr lang="en"/>
              <a:t>actively</a:t>
            </a:r>
            <a:r>
              <a:rPr lang="en"/>
              <a:t> tracked it or spent to much time talking about it. But we wanted to plug it here for 30 sec. Come talk to us later if you find it interesting, we are looking for others that might be interested in reasoning around this metrics. It is the number of Merges (to main) per week per developer. It says something about the experience a dev has inside the oda software </a:t>
            </a:r>
            <a:r>
              <a:rPr lang="en"/>
              <a:t>delivery</a:t>
            </a:r>
            <a:r>
              <a:rPr lang="en"/>
              <a:t> process. </a:t>
            </a:r>
            <a:br>
              <a:rPr lang="en"/>
            </a:br>
            <a:br>
              <a:rPr lang="en"/>
            </a:br>
            <a:r>
              <a:rPr lang="en">
                <a:solidFill>
                  <a:schemeClr val="dk1"/>
                </a:solidFill>
              </a:rPr>
              <a:t>Enter SLO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10c6f1c38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10c6f1c38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about these?? Surely they are things to track?? The book says so. Enter the void report. There are some newer </a:t>
            </a:r>
            <a:r>
              <a:rPr lang="en"/>
              <a:t>research</a:t>
            </a:r>
            <a:r>
              <a:rPr lang="en"/>
              <a:t> on this that claims that aggregating the MTTR will not give you anything meaningful to track and optimise as the varians in the numbers are just to big. The way that we look at these is that these things do not foster a bigger </a:t>
            </a:r>
            <a:r>
              <a:rPr lang="en"/>
              <a:t>appetite</a:t>
            </a:r>
            <a:r>
              <a:rPr lang="en"/>
              <a:t> for risks. Enter SLO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10c6f1c38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10c6f1c38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Inspired by chapter 4 in the SRE book. Our thinking is that creating SLO and paying attention to them and a health consumption of error budget is the next (dare I say final) piece in the tracking and </a:t>
            </a:r>
            <a:r>
              <a:rPr lang="en"/>
              <a:t>measuring</a:t>
            </a:r>
            <a:r>
              <a:rPr lang="en"/>
              <a:t> the software delivery process / performance.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de0d80f435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de0d80f435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10c6f1c38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10c6f1c38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Right, the way out the way.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10cf0c8e28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10cf0c8e28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seriously. Bringing SLO into everyday use is a long ball game. Use all the tools in the </a:t>
            </a:r>
            <a:r>
              <a:rPr lang="en"/>
              <a:t>shed</a:t>
            </a:r>
            <a:r>
              <a:rPr lang="en"/>
              <a:t>. Make massive deal out the small things to get stuff moving.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10cf0c8e2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10cf0c8e2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highlight>
                  <a:srgbClr val="FFFFFF"/>
                </a:highlight>
              </a:rPr>
              <a:t>You also need some tech components. </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a:p>
            <a:pPr indent="0" lvl="0" marL="0" rtl="0" algn="l">
              <a:spcBef>
                <a:spcPts val="0"/>
              </a:spcBef>
              <a:spcAft>
                <a:spcPts val="0"/>
              </a:spcAft>
              <a:buNone/>
            </a:pPr>
            <a:r>
              <a:rPr lang="en" sz="1200">
                <a:solidFill>
                  <a:srgbClr val="202124"/>
                </a:solidFill>
                <a:highlight>
                  <a:srgbClr val="FFFFFF"/>
                </a:highlight>
              </a:rPr>
              <a:t>Prometheus t</a:t>
            </a:r>
            <a:r>
              <a:rPr lang="en" sz="1200">
                <a:solidFill>
                  <a:srgbClr val="202124"/>
                </a:solidFill>
                <a:highlight>
                  <a:srgbClr val="FFFFFF"/>
                </a:highlight>
              </a:rPr>
              <a:t>itan god of fire is central in our observability stack. </a:t>
            </a:r>
            <a:br>
              <a:rPr lang="en" sz="1200">
                <a:solidFill>
                  <a:srgbClr val="202124"/>
                </a:solidFill>
                <a:highlight>
                  <a:srgbClr val="FFFFFF"/>
                </a:highlight>
              </a:rPr>
            </a:br>
            <a:br>
              <a:rPr lang="en" sz="1200">
                <a:solidFill>
                  <a:srgbClr val="202124"/>
                </a:solidFill>
                <a:highlight>
                  <a:srgbClr val="FFFFFF"/>
                </a:highlight>
              </a:rPr>
            </a:br>
            <a:r>
              <a:rPr lang="en" sz="1200">
                <a:solidFill>
                  <a:srgbClr val="202124"/>
                </a:solidFill>
                <a:highlight>
                  <a:srgbClr val="FFFFFF"/>
                </a:highlight>
              </a:rPr>
              <a:t>Us use the prometheus operator allowing for the </a:t>
            </a:r>
            <a:r>
              <a:rPr lang="en" sz="1200">
                <a:solidFill>
                  <a:srgbClr val="202124"/>
                </a:solidFill>
                <a:highlight>
                  <a:srgbClr val="FFFFFF"/>
                </a:highlight>
              </a:rPr>
              <a:t>metrics</a:t>
            </a:r>
            <a:r>
              <a:rPr lang="en" sz="1200">
                <a:solidFill>
                  <a:srgbClr val="202124"/>
                </a:solidFill>
                <a:highlight>
                  <a:srgbClr val="FFFFFF"/>
                </a:highlight>
              </a:rPr>
              <a:t> collections configuration throught the service monitor, also gives us the alert and recording rules type/objects in kubernetes. </a:t>
            </a:r>
            <a:br>
              <a:rPr lang="en" sz="1200">
                <a:solidFill>
                  <a:srgbClr val="202124"/>
                </a:solidFill>
                <a:highlight>
                  <a:srgbClr val="FFFFFF"/>
                </a:highlight>
              </a:rPr>
            </a:br>
            <a:br>
              <a:rPr lang="en" sz="1200">
                <a:solidFill>
                  <a:srgbClr val="202124"/>
                </a:solidFill>
                <a:highlight>
                  <a:srgbClr val="FFFFFF"/>
                </a:highlight>
              </a:rPr>
            </a:br>
            <a:r>
              <a:rPr lang="en" sz="1200">
                <a:solidFill>
                  <a:srgbClr val="202124"/>
                </a:solidFill>
                <a:highlight>
                  <a:srgbClr val="FFFFFF"/>
                </a:highlight>
              </a:rPr>
              <a:t>The sloth framework is doing good job of reducing the complexity that we expose the devs to around the SLO’s. We will duck into the weeds a bit soon. </a:t>
            </a:r>
            <a:br>
              <a:rPr lang="en" sz="1200">
                <a:solidFill>
                  <a:srgbClr val="202124"/>
                </a:solidFill>
                <a:highlight>
                  <a:srgbClr val="FFFFFF"/>
                </a:highlight>
              </a:rPr>
            </a:br>
            <a:endParaRPr sz="1200">
              <a:solidFill>
                <a:srgbClr val="202124"/>
              </a:solidFill>
              <a:highlight>
                <a:srgbClr val="FFFFFF"/>
              </a:highlight>
            </a:endParaRPr>
          </a:p>
          <a:p>
            <a:pPr indent="0" lvl="0" marL="0" rtl="0" algn="l">
              <a:spcBef>
                <a:spcPts val="0"/>
              </a:spcBef>
              <a:spcAft>
                <a:spcPts val="0"/>
              </a:spcAft>
              <a:buNone/>
            </a:pPr>
            <a:r>
              <a:rPr lang="en" sz="1200">
                <a:solidFill>
                  <a:srgbClr val="202124"/>
                </a:solidFill>
                <a:highlight>
                  <a:srgbClr val="FFFFFF"/>
                </a:highlight>
              </a:rPr>
              <a:t>We then use the full grafana stack. Logs, traces and metrics. </a:t>
            </a:r>
            <a:br>
              <a:rPr lang="en" sz="1200">
                <a:solidFill>
                  <a:srgbClr val="202124"/>
                </a:solidFill>
                <a:highlight>
                  <a:srgbClr val="FFFFFF"/>
                </a:highlight>
              </a:rPr>
            </a:br>
            <a:br>
              <a:rPr lang="en" sz="1200">
                <a:solidFill>
                  <a:srgbClr val="202124"/>
                </a:solidFill>
                <a:highlight>
                  <a:srgbClr val="FFFFFF"/>
                </a:highlight>
              </a:rPr>
            </a:br>
            <a:r>
              <a:rPr lang="en" sz="1200">
                <a:solidFill>
                  <a:srgbClr val="202124"/>
                </a:solidFill>
                <a:highlight>
                  <a:srgbClr val="FFFFFF"/>
                </a:highlight>
              </a:rPr>
              <a:t>Keeping things simple is </a:t>
            </a:r>
            <a:r>
              <a:rPr lang="en" sz="1200">
                <a:solidFill>
                  <a:srgbClr val="202124"/>
                </a:solidFill>
                <a:highlight>
                  <a:srgbClr val="FFFFFF"/>
                </a:highlight>
              </a:rPr>
              <a:t>worth</a:t>
            </a:r>
            <a:r>
              <a:rPr lang="en" sz="1200">
                <a:solidFill>
                  <a:srgbClr val="202124"/>
                </a:solidFill>
                <a:highlight>
                  <a:srgbClr val="FFFFFF"/>
                </a:highlight>
              </a:rPr>
              <a:t> </a:t>
            </a:r>
            <a:r>
              <a:rPr lang="en" sz="1200">
                <a:solidFill>
                  <a:srgbClr val="202124"/>
                </a:solidFill>
                <a:highlight>
                  <a:srgbClr val="FFFFFF"/>
                </a:highlight>
              </a:rPr>
              <a:t>mentioning</a:t>
            </a:r>
            <a:r>
              <a:rPr lang="en" sz="1200">
                <a:solidFill>
                  <a:srgbClr val="202124"/>
                </a:solidFill>
                <a:highlight>
                  <a:srgbClr val="FFFFFF"/>
                </a:highlight>
              </a:rPr>
              <a:t> here, </a:t>
            </a:r>
            <a:r>
              <a:rPr lang="en" sz="1200">
                <a:solidFill>
                  <a:srgbClr val="202124"/>
                </a:solidFill>
                <a:highlight>
                  <a:srgbClr val="FFFFFF"/>
                </a:highlight>
              </a:rPr>
              <a:t>because</a:t>
            </a:r>
            <a:r>
              <a:rPr lang="en" sz="1200">
                <a:solidFill>
                  <a:srgbClr val="202124"/>
                </a:solidFill>
                <a:highlight>
                  <a:srgbClr val="FFFFFF"/>
                </a:highlight>
              </a:rPr>
              <a:t> when creating the SLO’s it is very </a:t>
            </a:r>
            <a:r>
              <a:rPr lang="en" sz="1200">
                <a:solidFill>
                  <a:srgbClr val="202124"/>
                </a:solidFill>
                <a:highlight>
                  <a:srgbClr val="FFFFFF"/>
                </a:highlight>
              </a:rPr>
              <a:t>easy</a:t>
            </a:r>
            <a:r>
              <a:rPr lang="en" sz="1200">
                <a:solidFill>
                  <a:srgbClr val="202124"/>
                </a:solidFill>
                <a:highlight>
                  <a:srgbClr val="FFFFFF"/>
                </a:highlight>
              </a:rPr>
              <a:t> make them a hell of a lot more </a:t>
            </a:r>
            <a:r>
              <a:rPr lang="en" sz="1200">
                <a:solidFill>
                  <a:srgbClr val="202124"/>
                </a:solidFill>
                <a:highlight>
                  <a:srgbClr val="FFFFFF"/>
                </a:highlight>
              </a:rPr>
              <a:t>complex</a:t>
            </a:r>
            <a:r>
              <a:rPr lang="en" sz="1200">
                <a:solidFill>
                  <a:srgbClr val="202124"/>
                </a:solidFill>
                <a:highlight>
                  <a:srgbClr val="FFFFFF"/>
                </a:highlight>
              </a:rPr>
              <a:t> than they could be. We try really hard to only build our SLO’s on the data that we have in these systems (metrics, logs, traces) </a:t>
            </a:r>
            <a:endParaRPr sz="1200">
              <a:solidFill>
                <a:srgbClr val="202124"/>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10cf0c8e2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10cf0c8e2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de0d80f435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de0d80f435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your infrastructure, a </a:t>
            </a:r>
            <a:r>
              <a:rPr lang="en"/>
              <a:t>thousand</a:t>
            </a:r>
            <a:r>
              <a:rPr lang="en"/>
              <a:t> things can fail.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de0d80f435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de0d80f435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I’ll just say SLO a lot from now.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defined it.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10c6f1c38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10c6f1c38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the heart of an SLO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10c6f1c38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10c6f1c38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an example of our </a:t>
            </a:r>
            <a:r>
              <a:rPr lang="en"/>
              <a:t>authentication</a:t>
            </a:r>
            <a:r>
              <a:rPr lang="en"/>
              <a:t> proxy, its a web service.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13357866d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13357866d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10cf0c8e2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10cf0c8e2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30 days</a:t>
            </a:r>
            <a:endParaRPr/>
          </a:p>
          <a:p>
            <a:pPr indent="-298450" lvl="0" marL="457200" rtl="0" algn="l">
              <a:spcBef>
                <a:spcPts val="0"/>
              </a:spcBef>
              <a:spcAft>
                <a:spcPts val="0"/>
              </a:spcAft>
              <a:buSzPts val="1100"/>
              <a:buChar char="-"/>
            </a:pPr>
            <a:r>
              <a:rPr lang="en"/>
              <a:t>Error budget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13357866d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13357866d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run on a constant error rate of 0.1 %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13357866d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13357866d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Right, so with the error budget in somewhat defined and agreed. How is this consumed??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13357866d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13357866d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Right, so with the error budget in somewhat defined and agreed. How is this consumed??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13357866d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13357866d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Right, so with the error budget in somewhat defined and agreed. How is this consumed??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13357866d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13357866d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Say who we are.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Torvald</a:t>
            </a:r>
            <a:endParaRPr/>
          </a:p>
          <a:p>
            <a:pPr indent="-298450" lvl="0" marL="457200" rtl="0" algn="l">
              <a:spcBef>
                <a:spcPts val="0"/>
              </a:spcBef>
              <a:spcAft>
                <a:spcPts val="0"/>
              </a:spcAft>
              <a:buSzPts val="1100"/>
              <a:buChar char="-"/>
            </a:pPr>
            <a:r>
              <a:rPr lang="en"/>
              <a:t>Øystein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12565fb3e0_8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12565fb3e0_8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10c6f1c38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10c6f1c38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10c6f1c38f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10c6f1c38f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124db9c14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124db9c14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Right, so why use Sloth and how does it look when you create an SLO using the SLOTH framework?</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10c6f1c38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10c6f1c38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depends on the uptime agreement</a:t>
            </a:r>
            <a:endParaRPr/>
          </a:p>
          <a:p>
            <a:pPr indent="0" lvl="0" marL="0" rtl="0" algn="l">
              <a:spcBef>
                <a:spcPts val="0"/>
              </a:spcBef>
              <a:spcAft>
                <a:spcPts val="0"/>
              </a:spcAft>
              <a:buNone/>
            </a:pPr>
            <a:r>
              <a:t/>
            </a:r>
            <a:endParaRPr/>
          </a:p>
          <a:p>
            <a:pPr indent="-317500" lvl="0" marL="457200" rtl="0" algn="l">
              <a:spcBef>
                <a:spcPts val="0"/>
              </a:spcBef>
              <a:spcAft>
                <a:spcPts val="0"/>
              </a:spcAft>
              <a:buClr>
                <a:srgbClr val="280F3C"/>
              </a:buClr>
              <a:buSzPts val="1400"/>
              <a:buFont typeface="Work Sans"/>
              <a:buChar char="●"/>
            </a:pPr>
            <a:r>
              <a:rPr lang="en" sz="1400">
                <a:solidFill>
                  <a:srgbClr val="280F3C"/>
                </a:solidFill>
                <a:latin typeface="Work Sans"/>
                <a:ea typeface="Work Sans"/>
                <a:cs typeface="Work Sans"/>
                <a:sym typeface="Work Sans"/>
              </a:rPr>
              <a:t>https://uptime.is</a:t>
            </a:r>
            <a:endParaRPr sz="1400">
              <a:solidFill>
                <a:srgbClr val="280F3C"/>
              </a:solidFill>
              <a:latin typeface="Work Sans"/>
              <a:ea typeface="Work Sans"/>
              <a:cs typeface="Work Sans"/>
              <a:sym typeface="Work Sans"/>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10c6f1c38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10c6f1c38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1178473ec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1178473ec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describing a SLO. Much like more general alert rule.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10c6f1c38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10c6f1c38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2000"/>
              </a:spcBef>
              <a:spcAft>
                <a:spcPts val="0"/>
              </a:spcAft>
              <a:buClr>
                <a:schemeClr val="dk1"/>
              </a:buClr>
              <a:buSzPts val="1100"/>
              <a:buFont typeface="Arial"/>
              <a:buNone/>
            </a:pPr>
            <a:r>
              <a:rPr lang="en" sz="1200">
                <a:solidFill>
                  <a:srgbClr val="17171C"/>
                </a:solidFill>
              </a:rPr>
              <a:t>“The blue curve is the actual error rate as it happens,” he explained. “So at T plus 10 minutes you have an outage for whatever – a few instances of your microservice go bad and you have like a 15% error rate. What happens? The red line is this one hour average. So it takes five minutes for this red line to go above the 1.44% error threshold. So after five minutes, even with this partial outage, you get a page. Presumably the engineer on call wakes up, fixes the problem within five minutes, good engineer. Error rate goes down to zero, engineer goes back to bed.”</a:t>
            </a:r>
            <a:endParaRPr sz="1200">
              <a:solidFill>
                <a:srgbClr val="17171C"/>
              </a:solidFill>
            </a:endParaRPr>
          </a:p>
          <a:p>
            <a:pPr indent="0" lvl="0" marL="0" rtl="0" algn="l">
              <a:lnSpc>
                <a:spcPct val="150000"/>
              </a:lnSpc>
              <a:spcBef>
                <a:spcPts val="2000"/>
              </a:spcBef>
              <a:spcAft>
                <a:spcPts val="0"/>
              </a:spcAft>
              <a:buClr>
                <a:schemeClr val="dk1"/>
              </a:buClr>
              <a:buSzPts val="1100"/>
              <a:buFont typeface="Arial"/>
              <a:buNone/>
            </a:pPr>
            <a:r>
              <a:rPr lang="en" sz="1200">
                <a:solidFill>
                  <a:srgbClr val="17171C"/>
                </a:solidFill>
              </a:rPr>
              <a:t>The problem, though, is that the red line will stay above the threshold for an hour because this error peak is in the one-hour average. The alert fires all that time. You might be tempted to snooze it on Pagerduty or silence the alert in Prometheus. But then if something else happens, and the error spike happens again, the alert has been silenced and no one will be notified.</a:t>
            </a:r>
            <a:endParaRPr sz="1200">
              <a:solidFill>
                <a:srgbClr val="17171C"/>
              </a:solidFill>
            </a:endParaRPr>
          </a:p>
          <a:p>
            <a:pPr indent="0" lvl="0" marL="0" rtl="0" algn="l">
              <a:lnSpc>
                <a:spcPct val="150000"/>
              </a:lnSpc>
              <a:spcBef>
                <a:spcPts val="2000"/>
              </a:spcBef>
              <a:spcAft>
                <a:spcPts val="0"/>
              </a:spcAft>
              <a:buClr>
                <a:schemeClr val="dk1"/>
              </a:buClr>
              <a:buSzPts val="1100"/>
              <a:buFont typeface="Arial"/>
              <a:buNone/>
            </a:pPr>
            <a:r>
              <a:rPr lang="en" sz="1200">
                <a:solidFill>
                  <a:srgbClr val="17171C"/>
                </a:solidFill>
              </a:rPr>
              <a:t>So how can you make sure that if the outage returns, the alert will reset quickly? “You take the five-minute average, and this is where the short window from the table enters the game,” Rabenstein said. “For the long window of one hour, you take another window of five minutes, and you also calculate the average error rate.”</a:t>
            </a:r>
            <a:endParaRPr sz="1200">
              <a:solidFill>
                <a:srgbClr val="17171C"/>
              </a:solidFill>
            </a:endParaRPr>
          </a:p>
          <a:p>
            <a:pPr indent="0" lvl="0" marL="0" rtl="0" algn="l">
              <a:lnSpc>
                <a:spcPct val="150000"/>
              </a:lnSpc>
              <a:spcBef>
                <a:spcPts val="2000"/>
              </a:spcBef>
              <a:spcAft>
                <a:spcPts val="0"/>
              </a:spcAft>
              <a:buClr>
                <a:schemeClr val="dk1"/>
              </a:buClr>
              <a:buSzPts val="1100"/>
              <a:buFont typeface="Arial"/>
              <a:buNone/>
            </a:pPr>
            <a:r>
              <a:rPr lang="en" sz="1200">
                <a:solidFill>
                  <a:srgbClr val="17171C"/>
                </a:solidFill>
              </a:rPr>
              <a:t>Alerting on that alone would be too noisy; a few error spikes shouldn’t trigger alerts. “But if you alert on both curves being above the threshold, then you get the best of both worlds,” he said. “This pages here because both green and red are above the fold, and once you have fixed the outage, the green curve will go down really quickly. So from this moment on, your alert ceases to fire. The red area there is when the alert is actually firing, and that’s exactly what you want.”</a:t>
            </a:r>
            <a:endParaRPr sz="1200">
              <a:solidFill>
                <a:srgbClr val="17171C"/>
              </a:solidFill>
            </a:endParaRPr>
          </a:p>
          <a:p>
            <a:pPr indent="0" lvl="0" marL="0" rtl="0" algn="l">
              <a:spcBef>
                <a:spcPts val="200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1178473ec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1178473ec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1178473ec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1178473ec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10cf0c8e2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10cf0c8e2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10cf0c8e2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10cf0c8e2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11216680e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11216680e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of these problems are network problems!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Or are they?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are at least jumping a lot to </a:t>
            </a:r>
            <a:r>
              <a:rPr lang="en"/>
              <a:t>conclusions</a:t>
            </a:r>
            <a:r>
              <a:rPr lang="en"/>
              <a:t>. We need to quickly triage network problems. And keep errors to a minimum.</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1198390130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1198390130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Fulfillmentet center = warehouse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1198390130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1198390130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1198390130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1198390130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1198390130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1198390130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1198390130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1198390130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1198390130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1198390130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1199ae2183_119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1199ae2183_119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1199ae2183_119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1199ae2183_119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10cf0c8e2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10cf0c8e2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1198390130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1198390130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de0d80f435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de0d80f435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1198390130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1198390130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280F3C"/>
              </a:buClr>
              <a:buSzPts val="1400"/>
              <a:buFont typeface="Work Sans"/>
              <a:buChar char="●"/>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1198390130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1198390130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126d5b1a41_5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126d5b1a41_5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1198390130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1198390130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de0d80f435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de0d80f435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de0d80f435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de0d80f435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134c823195_1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2134c823195_1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119839013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119839013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Oda from a birds eye perspective by now multiple </a:t>
            </a:r>
            <a:r>
              <a:rPr lang="en"/>
              <a:t>companies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one «Global» organization, </a:t>
            </a:r>
            <a:r>
              <a:rPr lang="en"/>
              <a:t>where</a:t>
            </a:r>
            <a:r>
              <a:rPr lang="en"/>
              <a:t> we work, and then there are organizations in each of the </a:t>
            </a:r>
            <a:r>
              <a:rPr lang="en"/>
              <a:t>countries</a:t>
            </a:r>
            <a:r>
              <a:rPr lang="en"/>
              <a:t> we operate.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this time we operate in Norway, Finland and Germany! </a:t>
            </a:r>
            <a:r>
              <a:rPr lang="en"/>
              <a:t>Germany</a:t>
            </a:r>
            <a:r>
              <a:rPr lang="en"/>
              <a:t> just </a:t>
            </a:r>
            <a:r>
              <a:rPr lang="en"/>
              <a:t>launched</a:t>
            </a:r>
            <a:r>
              <a:rPr lang="en"/>
              <a:t>, so that is exciting.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1198390130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119839013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here. We’re supporting around 100 developers.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about 200 active users in Grafana. 500 in total.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Number of employees in Oda by now is around 1500 people, including warehouse operators and drivers.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12565fb3e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12565fb3e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What do we do?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sell onions on the internet, and much more. For those of you who read Hacker News, you’ve probably heard of this «I sell onions on the internet» blogs post. Good read.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do the same, but we also sell thousands of other products, and we do this with by using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Google Cloud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Terraform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Kubernetes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zero trust architecture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Mostly python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 with a bias of building stuff ourselves instead of buying off the shelf products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124db9c1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124db9c1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hadow /Egg Yolk / 01">
  <p:cSld name="TITLE_1">
    <p:bg>
      <p:bgPr>
        <a:solidFill>
          <a:schemeClr val="accent1"/>
        </a:solidFill>
      </p:bgPr>
    </p:bg>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p:nvPr>
            <p:ph idx="12" type="sldNum"/>
          </p:nvPr>
        </p:nvSpPr>
        <p:spPr>
          <a:xfrm>
            <a:off x="8514508" y="46106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2" name="Google Shape;12;p2"/>
          <p:cNvPicPr preferRelativeResize="0"/>
          <p:nvPr/>
        </p:nvPicPr>
        <p:blipFill rotWithShape="1">
          <a:blip r:embed="rId3">
            <a:alphaModFix/>
          </a:blip>
          <a:srcRect b="0" l="0" r="0" t="0"/>
          <a:stretch/>
        </p:blipFill>
        <p:spPr>
          <a:xfrm>
            <a:off x="42050" y="4284438"/>
            <a:ext cx="1361224" cy="943163"/>
          </a:xfrm>
          <a:prstGeom prst="rect">
            <a:avLst/>
          </a:prstGeom>
          <a:noFill/>
          <a:ln>
            <a:noFill/>
          </a:ln>
        </p:spPr>
      </p:pic>
      <p:sp>
        <p:nvSpPr>
          <p:cNvPr id="13" name="Google Shape;13;p2"/>
          <p:cNvSpPr txBox="1"/>
          <p:nvPr>
            <p:ph type="ctrTitle"/>
          </p:nvPr>
        </p:nvSpPr>
        <p:spPr>
          <a:xfrm>
            <a:off x="311700" y="166234"/>
            <a:ext cx="5395800" cy="3020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1"/>
              </a:buClr>
              <a:buSzPts val="4500"/>
              <a:buFont typeface="Georgia"/>
              <a:buNone/>
              <a:defRPr b="1" sz="4500">
                <a:solidFill>
                  <a:schemeClr val="lt1"/>
                </a:solidFill>
                <a:latin typeface="Georgia"/>
                <a:ea typeface="Georgia"/>
                <a:cs typeface="Georgia"/>
                <a:sym typeface="Georgia"/>
              </a:defRPr>
            </a:lvl1pPr>
            <a:lvl2pPr lvl="1" rtl="0">
              <a:spcBef>
                <a:spcPts val="0"/>
              </a:spcBef>
              <a:spcAft>
                <a:spcPts val="0"/>
              </a:spcAft>
              <a:buClr>
                <a:schemeClr val="lt2"/>
              </a:buClr>
              <a:buSzPts val="5200"/>
              <a:buNone/>
              <a:defRPr sz="5200">
                <a:solidFill>
                  <a:schemeClr val="lt2"/>
                </a:solidFill>
              </a:defRPr>
            </a:lvl2pPr>
            <a:lvl3pPr lvl="2" rtl="0">
              <a:spcBef>
                <a:spcPts val="0"/>
              </a:spcBef>
              <a:spcAft>
                <a:spcPts val="0"/>
              </a:spcAft>
              <a:buClr>
                <a:schemeClr val="lt2"/>
              </a:buClr>
              <a:buSzPts val="5200"/>
              <a:buNone/>
              <a:defRPr sz="5200">
                <a:solidFill>
                  <a:schemeClr val="lt2"/>
                </a:solidFill>
              </a:defRPr>
            </a:lvl3pPr>
            <a:lvl4pPr lvl="3" rtl="0">
              <a:spcBef>
                <a:spcPts val="0"/>
              </a:spcBef>
              <a:spcAft>
                <a:spcPts val="0"/>
              </a:spcAft>
              <a:buClr>
                <a:schemeClr val="lt2"/>
              </a:buClr>
              <a:buSzPts val="5200"/>
              <a:buNone/>
              <a:defRPr sz="5200">
                <a:solidFill>
                  <a:schemeClr val="lt2"/>
                </a:solidFill>
              </a:defRPr>
            </a:lvl4pPr>
            <a:lvl5pPr lvl="4" rtl="0">
              <a:spcBef>
                <a:spcPts val="0"/>
              </a:spcBef>
              <a:spcAft>
                <a:spcPts val="0"/>
              </a:spcAft>
              <a:buClr>
                <a:schemeClr val="lt2"/>
              </a:buClr>
              <a:buSzPts val="5200"/>
              <a:buNone/>
              <a:defRPr sz="5200">
                <a:solidFill>
                  <a:schemeClr val="lt2"/>
                </a:solidFill>
              </a:defRPr>
            </a:lvl5pPr>
            <a:lvl6pPr lvl="5" rtl="0">
              <a:spcBef>
                <a:spcPts val="0"/>
              </a:spcBef>
              <a:spcAft>
                <a:spcPts val="0"/>
              </a:spcAft>
              <a:buClr>
                <a:schemeClr val="lt2"/>
              </a:buClr>
              <a:buSzPts val="5200"/>
              <a:buNone/>
              <a:defRPr sz="5200">
                <a:solidFill>
                  <a:schemeClr val="lt2"/>
                </a:solidFill>
              </a:defRPr>
            </a:lvl6pPr>
            <a:lvl7pPr lvl="6" rtl="0">
              <a:spcBef>
                <a:spcPts val="0"/>
              </a:spcBef>
              <a:spcAft>
                <a:spcPts val="0"/>
              </a:spcAft>
              <a:buClr>
                <a:schemeClr val="lt2"/>
              </a:buClr>
              <a:buSzPts val="5200"/>
              <a:buNone/>
              <a:defRPr sz="5200">
                <a:solidFill>
                  <a:schemeClr val="lt2"/>
                </a:solidFill>
              </a:defRPr>
            </a:lvl7pPr>
            <a:lvl8pPr lvl="7" rtl="0">
              <a:spcBef>
                <a:spcPts val="0"/>
              </a:spcBef>
              <a:spcAft>
                <a:spcPts val="0"/>
              </a:spcAft>
              <a:buClr>
                <a:schemeClr val="lt2"/>
              </a:buClr>
              <a:buSzPts val="5200"/>
              <a:buNone/>
              <a:defRPr sz="5200">
                <a:solidFill>
                  <a:schemeClr val="lt2"/>
                </a:solidFill>
              </a:defRPr>
            </a:lvl8pPr>
            <a:lvl9pPr lvl="8" rtl="0">
              <a:spcBef>
                <a:spcPts val="0"/>
              </a:spcBef>
              <a:spcAft>
                <a:spcPts val="0"/>
              </a:spcAft>
              <a:buClr>
                <a:schemeClr val="lt2"/>
              </a:buClr>
              <a:buSzPts val="5200"/>
              <a:buNone/>
              <a:defRPr sz="5200">
                <a:solidFill>
                  <a:schemeClr val="lt2"/>
                </a:solidFill>
              </a:defRPr>
            </a:lvl9pPr>
          </a:lstStyle>
          <a:p/>
        </p:txBody>
      </p:sp>
      <p:sp>
        <p:nvSpPr>
          <p:cNvPr id="14" name="Google Shape;14;p2"/>
          <p:cNvSpPr txBox="1"/>
          <p:nvPr>
            <p:ph idx="2" type="ctrTitle"/>
          </p:nvPr>
        </p:nvSpPr>
        <p:spPr>
          <a:xfrm>
            <a:off x="311700" y="1839925"/>
            <a:ext cx="4260300" cy="14316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ream / Centred Aligned">
  <p:cSld name="CUSTOM_3_1_1_2_1">
    <p:spTree>
      <p:nvGrpSpPr>
        <p:cNvPr id="53" name="Shape 53"/>
        <p:cNvGrpSpPr/>
        <p:nvPr/>
      </p:nvGrpSpPr>
      <p:grpSpPr>
        <a:xfrm>
          <a:off x="0" y="0"/>
          <a:ext cx="0" cy="0"/>
          <a:chOff x="0" y="0"/>
          <a:chExt cx="0" cy="0"/>
        </a:xfrm>
      </p:grpSpPr>
      <p:pic>
        <p:nvPicPr>
          <p:cNvPr id="54" name="Google Shape;54;p11"/>
          <p:cNvPicPr preferRelativeResize="0"/>
          <p:nvPr/>
        </p:nvPicPr>
        <p:blipFill>
          <a:blip r:embed="rId2">
            <a:alphaModFix/>
          </a:blip>
          <a:stretch>
            <a:fillRect/>
          </a:stretch>
        </p:blipFill>
        <p:spPr>
          <a:xfrm>
            <a:off x="42050" y="4284438"/>
            <a:ext cx="1361224" cy="943163"/>
          </a:xfrm>
          <a:prstGeom prst="rect">
            <a:avLst/>
          </a:prstGeom>
          <a:noFill/>
          <a:ln>
            <a:noFill/>
          </a:ln>
        </p:spPr>
      </p:pic>
      <p:sp>
        <p:nvSpPr>
          <p:cNvPr id="55" name="Google Shape;55;p11"/>
          <p:cNvSpPr txBox="1"/>
          <p:nvPr>
            <p:ph type="ctrTitle"/>
          </p:nvPr>
        </p:nvSpPr>
        <p:spPr>
          <a:xfrm>
            <a:off x="1141300" y="1219600"/>
            <a:ext cx="6861300" cy="270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A3C0F"/>
              </a:buClr>
              <a:buSzPts val="3800"/>
              <a:buFont typeface="Georgia"/>
              <a:buNone/>
              <a:defRPr b="1" sz="3800">
                <a:solidFill>
                  <a:srgbClr val="FA3C0F"/>
                </a:solidFill>
                <a:latin typeface="Georgia"/>
                <a:ea typeface="Georgia"/>
                <a:cs typeface="Georgia"/>
                <a:sym typeface="Georgia"/>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ream / Centred Aligned 1">
  <p:cSld name="CUSTOM_3_1_1_2_1_1">
    <p:spTree>
      <p:nvGrpSpPr>
        <p:cNvPr id="56" name="Shape 56"/>
        <p:cNvGrpSpPr/>
        <p:nvPr/>
      </p:nvGrpSpPr>
      <p:grpSpPr>
        <a:xfrm>
          <a:off x="0" y="0"/>
          <a:ext cx="0" cy="0"/>
          <a:chOff x="0" y="0"/>
          <a:chExt cx="0" cy="0"/>
        </a:xfrm>
      </p:grpSpPr>
      <p:sp>
        <p:nvSpPr>
          <p:cNvPr id="57" name="Google Shape;57;p12"/>
          <p:cNvSpPr txBox="1"/>
          <p:nvPr>
            <p:ph type="ctrTitle"/>
          </p:nvPr>
        </p:nvSpPr>
        <p:spPr>
          <a:xfrm>
            <a:off x="311700" y="166234"/>
            <a:ext cx="5395800" cy="3020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SzPts val="3800"/>
              <a:buFont typeface="Georgia"/>
              <a:buNone/>
              <a:defRPr b="1" sz="3800">
                <a:latin typeface="Georgia"/>
                <a:ea typeface="Georgia"/>
                <a:cs typeface="Georgia"/>
                <a:sym typeface="Georgia"/>
              </a:defRPr>
            </a:lvl1pPr>
            <a:lvl2pPr lvl="1" rtl="0">
              <a:spcBef>
                <a:spcPts val="0"/>
              </a:spcBef>
              <a:spcAft>
                <a:spcPts val="0"/>
              </a:spcAft>
              <a:buClr>
                <a:schemeClr val="lt2"/>
              </a:buClr>
              <a:buSzPts val="5200"/>
              <a:buNone/>
              <a:defRPr sz="5200">
                <a:solidFill>
                  <a:schemeClr val="lt2"/>
                </a:solidFill>
              </a:defRPr>
            </a:lvl2pPr>
            <a:lvl3pPr lvl="2" rtl="0">
              <a:spcBef>
                <a:spcPts val="0"/>
              </a:spcBef>
              <a:spcAft>
                <a:spcPts val="0"/>
              </a:spcAft>
              <a:buClr>
                <a:schemeClr val="lt2"/>
              </a:buClr>
              <a:buSzPts val="5200"/>
              <a:buNone/>
              <a:defRPr sz="5200">
                <a:solidFill>
                  <a:schemeClr val="lt2"/>
                </a:solidFill>
              </a:defRPr>
            </a:lvl3pPr>
            <a:lvl4pPr lvl="3" rtl="0">
              <a:spcBef>
                <a:spcPts val="0"/>
              </a:spcBef>
              <a:spcAft>
                <a:spcPts val="0"/>
              </a:spcAft>
              <a:buClr>
                <a:schemeClr val="lt2"/>
              </a:buClr>
              <a:buSzPts val="5200"/>
              <a:buNone/>
              <a:defRPr sz="5200">
                <a:solidFill>
                  <a:schemeClr val="lt2"/>
                </a:solidFill>
              </a:defRPr>
            </a:lvl4pPr>
            <a:lvl5pPr lvl="4" rtl="0">
              <a:spcBef>
                <a:spcPts val="0"/>
              </a:spcBef>
              <a:spcAft>
                <a:spcPts val="0"/>
              </a:spcAft>
              <a:buClr>
                <a:schemeClr val="lt2"/>
              </a:buClr>
              <a:buSzPts val="5200"/>
              <a:buNone/>
              <a:defRPr sz="5200">
                <a:solidFill>
                  <a:schemeClr val="lt2"/>
                </a:solidFill>
              </a:defRPr>
            </a:lvl5pPr>
            <a:lvl6pPr lvl="5" rtl="0">
              <a:spcBef>
                <a:spcPts val="0"/>
              </a:spcBef>
              <a:spcAft>
                <a:spcPts val="0"/>
              </a:spcAft>
              <a:buClr>
                <a:schemeClr val="lt2"/>
              </a:buClr>
              <a:buSzPts val="5200"/>
              <a:buNone/>
              <a:defRPr sz="5200">
                <a:solidFill>
                  <a:schemeClr val="lt2"/>
                </a:solidFill>
              </a:defRPr>
            </a:lvl6pPr>
            <a:lvl7pPr lvl="6" rtl="0">
              <a:spcBef>
                <a:spcPts val="0"/>
              </a:spcBef>
              <a:spcAft>
                <a:spcPts val="0"/>
              </a:spcAft>
              <a:buClr>
                <a:schemeClr val="lt2"/>
              </a:buClr>
              <a:buSzPts val="5200"/>
              <a:buNone/>
              <a:defRPr sz="5200">
                <a:solidFill>
                  <a:schemeClr val="lt2"/>
                </a:solidFill>
              </a:defRPr>
            </a:lvl7pPr>
            <a:lvl8pPr lvl="7" rtl="0">
              <a:spcBef>
                <a:spcPts val="0"/>
              </a:spcBef>
              <a:spcAft>
                <a:spcPts val="0"/>
              </a:spcAft>
              <a:buClr>
                <a:schemeClr val="lt2"/>
              </a:buClr>
              <a:buSzPts val="5200"/>
              <a:buNone/>
              <a:defRPr sz="5200">
                <a:solidFill>
                  <a:schemeClr val="lt2"/>
                </a:solidFill>
              </a:defRPr>
            </a:lvl8pPr>
            <a:lvl9pPr lvl="8" rtl="0">
              <a:spcBef>
                <a:spcPts val="0"/>
              </a:spcBef>
              <a:spcAft>
                <a:spcPts val="0"/>
              </a:spcAft>
              <a:buClr>
                <a:schemeClr val="lt2"/>
              </a:buClr>
              <a:buSzPts val="5200"/>
              <a:buNone/>
              <a:defRPr sz="5200">
                <a:solidFill>
                  <a:schemeClr val="lt2"/>
                </a:solidFill>
              </a:defRPr>
            </a:lvl9pPr>
          </a:lstStyle>
          <a:p/>
        </p:txBody>
      </p:sp>
      <p:pic>
        <p:nvPicPr>
          <p:cNvPr id="58" name="Google Shape;58;p12"/>
          <p:cNvPicPr preferRelativeResize="0"/>
          <p:nvPr/>
        </p:nvPicPr>
        <p:blipFill rotWithShape="1">
          <a:blip r:embed="rId2">
            <a:alphaModFix/>
          </a:blip>
          <a:srcRect b="0" l="0" r="0" t="0"/>
          <a:stretch/>
        </p:blipFill>
        <p:spPr>
          <a:xfrm>
            <a:off x="42050" y="4284438"/>
            <a:ext cx="1361224" cy="94316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ream / Centred Aligned 1 1">
  <p:cSld name="CUSTOM_3_1_1_2_1_1_1">
    <p:spTree>
      <p:nvGrpSpPr>
        <p:cNvPr id="59" name="Shape 59"/>
        <p:cNvGrpSpPr/>
        <p:nvPr/>
      </p:nvGrpSpPr>
      <p:grpSpPr>
        <a:xfrm>
          <a:off x="0" y="0"/>
          <a:ext cx="0" cy="0"/>
          <a:chOff x="0" y="0"/>
          <a:chExt cx="0" cy="0"/>
        </a:xfrm>
      </p:grpSpPr>
      <p:sp>
        <p:nvSpPr>
          <p:cNvPr id="60" name="Google Shape;60;p13"/>
          <p:cNvSpPr txBox="1"/>
          <p:nvPr>
            <p:ph type="ctrTitle"/>
          </p:nvPr>
        </p:nvSpPr>
        <p:spPr>
          <a:xfrm>
            <a:off x="1141300" y="1219600"/>
            <a:ext cx="6861300" cy="270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800"/>
              <a:buFont typeface="Georgia"/>
              <a:buNone/>
              <a:defRPr b="1" sz="3800">
                <a:latin typeface="Georgia"/>
                <a:ea typeface="Georgia"/>
                <a:cs typeface="Georgia"/>
                <a:sym typeface="Georgia"/>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61" name="Google Shape;61;p13"/>
          <p:cNvPicPr preferRelativeResize="0"/>
          <p:nvPr/>
        </p:nvPicPr>
        <p:blipFill rotWithShape="1">
          <a:blip r:embed="rId2">
            <a:alphaModFix/>
          </a:blip>
          <a:srcRect b="0" l="0" r="0" t="0"/>
          <a:stretch/>
        </p:blipFill>
        <p:spPr>
          <a:xfrm>
            <a:off x="42050" y="4284438"/>
            <a:ext cx="1361224" cy="94316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ream / Centred Aligned 1 1 1">
  <p:cSld name="CUSTOM_3_1_1_2_1_1_1_1">
    <p:spTree>
      <p:nvGrpSpPr>
        <p:cNvPr id="62" name="Shape 62"/>
        <p:cNvGrpSpPr/>
        <p:nvPr/>
      </p:nvGrpSpPr>
      <p:grpSpPr>
        <a:xfrm>
          <a:off x="0" y="0"/>
          <a:ext cx="0" cy="0"/>
          <a:chOff x="0" y="0"/>
          <a:chExt cx="0" cy="0"/>
        </a:xfrm>
      </p:grpSpPr>
      <p:pic>
        <p:nvPicPr>
          <p:cNvPr id="63" name="Google Shape;63;p14"/>
          <p:cNvPicPr preferRelativeResize="0"/>
          <p:nvPr/>
        </p:nvPicPr>
        <p:blipFill rotWithShape="1">
          <a:blip r:embed="rId2">
            <a:alphaModFix/>
          </a:blip>
          <a:srcRect b="0" l="0" r="0" t="0"/>
          <a:stretch/>
        </p:blipFill>
        <p:spPr>
          <a:xfrm>
            <a:off x="42050" y="4284438"/>
            <a:ext cx="1361224" cy="943163"/>
          </a:xfrm>
          <a:prstGeom prst="rect">
            <a:avLst/>
          </a:prstGeom>
          <a:noFill/>
          <a:ln>
            <a:noFill/>
          </a:ln>
        </p:spPr>
      </p:pic>
      <p:sp>
        <p:nvSpPr>
          <p:cNvPr id="64" name="Google Shape;64;p14"/>
          <p:cNvSpPr txBox="1"/>
          <p:nvPr>
            <p:ph type="ctrTitle"/>
          </p:nvPr>
        </p:nvSpPr>
        <p:spPr>
          <a:xfrm>
            <a:off x="1874100" y="2079209"/>
            <a:ext cx="5395800" cy="497700"/>
          </a:xfrm>
          <a:prstGeom prst="rect">
            <a:avLst/>
          </a:prstGeom>
        </p:spPr>
        <p:txBody>
          <a:bodyPr anchorCtr="0" anchor="t" bIns="91425" lIns="91425" spcFirstLastPara="1" rIns="91425" wrap="square" tIns="91425">
            <a:spAutoFit/>
          </a:bodyPr>
          <a:lstStyle>
            <a:lvl1pPr lvl="0" rtl="0" algn="ctr">
              <a:lnSpc>
                <a:spcPct val="100000"/>
              </a:lnSpc>
              <a:spcBef>
                <a:spcPts val="0"/>
              </a:spcBef>
              <a:spcAft>
                <a:spcPts val="0"/>
              </a:spcAft>
              <a:buClr>
                <a:schemeClr val="lt2"/>
              </a:buClr>
              <a:buSzPts val="1600"/>
              <a:buFont typeface="Georgia"/>
              <a:buNone/>
              <a:defRPr b="1" sz="1600">
                <a:solidFill>
                  <a:schemeClr val="lt2"/>
                </a:solidFill>
                <a:latin typeface="Georgia"/>
                <a:ea typeface="Georgia"/>
                <a:cs typeface="Georgia"/>
                <a:sym typeface="Georgia"/>
              </a:defRPr>
            </a:lvl1pPr>
            <a:lvl2pPr lvl="1" rtl="0">
              <a:spcBef>
                <a:spcPts val="0"/>
              </a:spcBef>
              <a:spcAft>
                <a:spcPts val="0"/>
              </a:spcAft>
              <a:buClr>
                <a:schemeClr val="lt2"/>
              </a:buClr>
              <a:buSzPts val="5200"/>
              <a:buNone/>
              <a:defRPr sz="5200">
                <a:solidFill>
                  <a:schemeClr val="lt2"/>
                </a:solidFill>
              </a:defRPr>
            </a:lvl2pPr>
            <a:lvl3pPr lvl="2" rtl="0">
              <a:spcBef>
                <a:spcPts val="0"/>
              </a:spcBef>
              <a:spcAft>
                <a:spcPts val="0"/>
              </a:spcAft>
              <a:buClr>
                <a:schemeClr val="lt2"/>
              </a:buClr>
              <a:buSzPts val="5200"/>
              <a:buNone/>
              <a:defRPr sz="5200">
                <a:solidFill>
                  <a:schemeClr val="lt2"/>
                </a:solidFill>
              </a:defRPr>
            </a:lvl3pPr>
            <a:lvl4pPr lvl="3" rtl="0">
              <a:spcBef>
                <a:spcPts val="0"/>
              </a:spcBef>
              <a:spcAft>
                <a:spcPts val="0"/>
              </a:spcAft>
              <a:buClr>
                <a:schemeClr val="lt2"/>
              </a:buClr>
              <a:buSzPts val="5200"/>
              <a:buNone/>
              <a:defRPr sz="5200">
                <a:solidFill>
                  <a:schemeClr val="lt2"/>
                </a:solidFill>
              </a:defRPr>
            </a:lvl4pPr>
            <a:lvl5pPr lvl="4" rtl="0">
              <a:spcBef>
                <a:spcPts val="0"/>
              </a:spcBef>
              <a:spcAft>
                <a:spcPts val="0"/>
              </a:spcAft>
              <a:buClr>
                <a:schemeClr val="lt2"/>
              </a:buClr>
              <a:buSzPts val="5200"/>
              <a:buNone/>
              <a:defRPr sz="5200">
                <a:solidFill>
                  <a:schemeClr val="lt2"/>
                </a:solidFill>
              </a:defRPr>
            </a:lvl5pPr>
            <a:lvl6pPr lvl="5" rtl="0">
              <a:spcBef>
                <a:spcPts val="0"/>
              </a:spcBef>
              <a:spcAft>
                <a:spcPts val="0"/>
              </a:spcAft>
              <a:buClr>
                <a:schemeClr val="lt2"/>
              </a:buClr>
              <a:buSzPts val="5200"/>
              <a:buNone/>
              <a:defRPr sz="5200">
                <a:solidFill>
                  <a:schemeClr val="lt2"/>
                </a:solidFill>
              </a:defRPr>
            </a:lvl6pPr>
            <a:lvl7pPr lvl="6" rtl="0">
              <a:spcBef>
                <a:spcPts val="0"/>
              </a:spcBef>
              <a:spcAft>
                <a:spcPts val="0"/>
              </a:spcAft>
              <a:buClr>
                <a:schemeClr val="lt2"/>
              </a:buClr>
              <a:buSzPts val="5200"/>
              <a:buNone/>
              <a:defRPr sz="5200">
                <a:solidFill>
                  <a:schemeClr val="lt2"/>
                </a:solidFill>
              </a:defRPr>
            </a:lvl7pPr>
            <a:lvl8pPr lvl="7" rtl="0">
              <a:spcBef>
                <a:spcPts val="0"/>
              </a:spcBef>
              <a:spcAft>
                <a:spcPts val="0"/>
              </a:spcAft>
              <a:buClr>
                <a:schemeClr val="lt2"/>
              </a:buClr>
              <a:buSzPts val="5200"/>
              <a:buNone/>
              <a:defRPr sz="5200">
                <a:solidFill>
                  <a:schemeClr val="lt2"/>
                </a:solidFill>
              </a:defRPr>
            </a:lvl8pPr>
            <a:lvl9pPr lvl="8" rtl="0">
              <a:spcBef>
                <a:spcPts val="0"/>
              </a:spcBef>
              <a:spcAft>
                <a:spcPts val="0"/>
              </a:spcAft>
              <a:buClr>
                <a:schemeClr val="lt2"/>
              </a:buClr>
              <a:buSzPts val="5200"/>
              <a:buNone/>
              <a:defRPr sz="5200">
                <a:solidFill>
                  <a:schemeClr val="lt2"/>
                </a:solidFill>
              </a:defRPr>
            </a:lvl9pPr>
          </a:lstStyle>
          <a:p/>
        </p:txBody>
      </p:sp>
      <p:sp>
        <p:nvSpPr>
          <p:cNvPr id="65" name="Google Shape;65;p14"/>
          <p:cNvSpPr txBox="1"/>
          <p:nvPr>
            <p:ph idx="2" type="ctrTitle"/>
          </p:nvPr>
        </p:nvSpPr>
        <p:spPr>
          <a:xfrm>
            <a:off x="1874100" y="2493459"/>
            <a:ext cx="5395800" cy="497700"/>
          </a:xfrm>
          <a:prstGeom prst="rect">
            <a:avLst/>
          </a:prstGeom>
        </p:spPr>
        <p:txBody>
          <a:bodyPr anchorCtr="0" anchor="t" bIns="91425" lIns="91425" spcFirstLastPara="1" rIns="91425" wrap="square" tIns="91425">
            <a:spAutoFit/>
          </a:bodyPr>
          <a:lstStyle>
            <a:lvl1pPr lvl="0" rtl="0" algn="ctr">
              <a:lnSpc>
                <a:spcPct val="100000"/>
              </a:lnSpc>
              <a:spcBef>
                <a:spcPts val="0"/>
              </a:spcBef>
              <a:spcAft>
                <a:spcPts val="0"/>
              </a:spcAft>
              <a:buClr>
                <a:schemeClr val="lt2"/>
              </a:buClr>
              <a:buSzPts val="1400"/>
              <a:buNone/>
              <a:defRPr sz="1400">
                <a:solidFill>
                  <a:schemeClr val="lt2"/>
                </a:solidFill>
              </a:defRPr>
            </a:lvl1pPr>
            <a:lvl2pPr lvl="1" rtl="0">
              <a:spcBef>
                <a:spcPts val="0"/>
              </a:spcBef>
              <a:spcAft>
                <a:spcPts val="0"/>
              </a:spcAft>
              <a:buClr>
                <a:schemeClr val="lt2"/>
              </a:buClr>
              <a:buSzPts val="5200"/>
              <a:buNone/>
              <a:defRPr sz="5200">
                <a:solidFill>
                  <a:schemeClr val="lt2"/>
                </a:solidFill>
              </a:defRPr>
            </a:lvl2pPr>
            <a:lvl3pPr lvl="2" rtl="0">
              <a:spcBef>
                <a:spcPts val="0"/>
              </a:spcBef>
              <a:spcAft>
                <a:spcPts val="0"/>
              </a:spcAft>
              <a:buClr>
                <a:schemeClr val="lt2"/>
              </a:buClr>
              <a:buSzPts val="5200"/>
              <a:buNone/>
              <a:defRPr sz="5200">
                <a:solidFill>
                  <a:schemeClr val="lt2"/>
                </a:solidFill>
              </a:defRPr>
            </a:lvl3pPr>
            <a:lvl4pPr lvl="3" rtl="0">
              <a:spcBef>
                <a:spcPts val="0"/>
              </a:spcBef>
              <a:spcAft>
                <a:spcPts val="0"/>
              </a:spcAft>
              <a:buClr>
                <a:schemeClr val="lt2"/>
              </a:buClr>
              <a:buSzPts val="5200"/>
              <a:buNone/>
              <a:defRPr sz="5200">
                <a:solidFill>
                  <a:schemeClr val="lt2"/>
                </a:solidFill>
              </a:defRPr>
            </a:lvl4pPr>
            <a:lvl5pPr lvl="4" rtl="0">
              <a:spcBef>
                <a:spcPts val="0"/>
              </a:spcBef>
              <a:spcAft>
                <a:spcPts val="0"/>
              </a:spcAft>
              <a:buClr>
                <a:schemeClr val="lt2"/>
              </a:buClr>
              <a:buSzPts val="5200"/>
              <a:buNone/>
              <a:defRPr sz="5200">
                <a:solidFill>
                  <a:schemeClr val="lt2"/>
                </a:solidFill>
              </a:defRPr>
            </a:lvl5pPr>
            <a:lvl6pPr lvl="5" rtl="0">
              <a:spcBef>
                <a:spcPts val="0"/>
              </a:spcBef>
              <a:spcAft>
                <a:spcPts val="0"/>
              </a:spcAft>
              <a:buClr>
                <a:schemeClr val="lt2"/>
              </a:buClr>
              <a:buSzPts val="5200"/>
              <a:buNone/>
              <a:defRPr sz="5200">
                <a:solidFill>
                  <a:schemeClr val="lt2"/>
                </a:solidFill>
              </a:defRPr>
            </a:lvl6pPr>
            <a:lvl7pPr lvl="6" rtl="0">
              <a:spcBef>
                <a:spcPts val="0"/>
              </a:spcBef>
              <a:spcAft>
                <a:spcPts val="0"/>
              </a:spcAft>
              <a:buClr>
                <a:schemeClr val="lt2"/>
              </a:buClr>
              <a:buSzPts val="5200"/>
              <a:buNone/>
              <a:defRPr sz="5200">
                <a:solidFill>
                  <a:schemeClr val="lt2"/>
                </a:solidFill>
              </a:defRPr>
            </a:lvl7pPr>
            <a:lvl8pPr lvl="7" rtl="0">
              <a:spcBef>
                <a:spcPts val="0"/>
              </a:spcBef>
              <a:spcAft>
                <a:spcPts val="0"/>
              </a:spcAft>
              <a:buClr>
                <a:schemeClr val="lt2"/>
              </a:buClr>
              <a:buSzPts val="5200"/>
              <a:buNone/>
              <a:defRPr sz="5200">
                <a:solidFill>
                  <a:schemeClr val="lt2"/>
                </a:solidFill>
              </a:defRPr>
            </a:lvl8pPr>
            <a:lvl9pPr lvl="8" rtl="0">
              <a:spcBef>
                <a:spcPts val="0"/>
              </a:spcBef>
              <a:spcAft>
                <a:spcPts val="0"/>
              </a:spcAft>
              <a:buClr>
                <a:schemeClr val="lt2"/>
              </a:buClr>
              <a:buSzPts val="5200"/>
              <a:buNone/>
              <a:defRPr sz="5200">
                <a:solidFill>
                  <a:schemeClr val="lt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ubergine / Left Aligned">
  <p:cSld name="CUSTOM_4">
    <p:bg>
      <p:bgPr>
        <a:solidFill>
          <a:schemeClr val="dk2"/>
        </a:solidFill>
      </p:bgPr>
    </p:bg>
    <p:spTree>
      <p:nvGrpSpPr>
        <p:cNvPr id="66" name="Shape 66"/>
        <p:cNvGrpSpPr/>
        <p:nvPr/>
      </p:nvGrpSpPr>
      <p:grpSpPr>
        <a:xfrm>
          <a:off x="0" y="0"/>
          <a:ext cx="0" cy="0"/>
          <a:chOff x="0" y="0"/>
          <a:chExt cx="0" cy="0"/>
        </a:xfrm>
      </p:grpSpPr>
      <p:pic>
        <p:nvPicPr>
          <p:cNvPr id="67" name="Google Shape;67;p15"/>
          <p:cNvPicPr preferRelativeResize="0"/>
          <p:nvPr/>
        </p:nvPicPr>
        <p:blipFill rotWithShape="1">
          <a:blip r:embed="rId2">
            <a:alphaModFix/>
          </a:blip>
          <a:srcRect b="0" l="0" r="0" t="0"/>
          <a:stretch/>
        </p:blipFill>
        <p:spPr>
          <a:xfrm>
            <a:off x="42050" y="4284438"/>
            <a:ext cx="1361224" cy="943163"/>
          </a:xfrm>
          <a:prstGeom prst="rect">
            <a:avLst/>
          </a:prstGeom>
          <a:noFill/>
          <a:ln>
            <a:noFill/>
          </a:ln>
        </p:spPr>
      </p:pic>
      <p:sp>
        <p:nvSpPr>
          <p:cNvPr id="68" name="Google Shape;68;p15"/>
          <p:cNvSpPr txBox="1"/>
          <p:nvPr>
            <p:ph type="ctrTitle"/>
          </p:nvPr>
        </p:nvSpPr>
        <p:spPr>
          <a:xfrm>
            <a:off x="311700" y="166234"/>
            <a:ext cx="5395800" cy="3020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1"/>
              </a:buClr>
              <a:buSzPts val="3800"/>
              <a:buFont typeface="Georgia"/>
              <a:buNone/>
              <a:defRPr b="1" sz="3800">
                <a:solidFill>
                  <a:schemeClr val="lt1"/>
                </a:solidFill>
                <a:latin typeface="Georgia"/>
                <a:ea typeface="Georgia"/>
                <a:cs typeface="Georgia"/>
                <a:sym typeface="Georgia"/>
              </a:defRPr>
            </a:lvl1pPr>
            <a:lvl2pPr lvl="1" rtl="0">
              <a:spcBef>
                <a:spcPts val="0"/>
              </a:spcBef>
              <a:spcAft>
                <a:spcPts val="0"/>
              </a:spcAft>
              <a:buClr>
                <a:schemeClr val="lt2"/>
              </a:buClr>
              <a:buSzPts val="5200"/>
              <a:buNone/>
              <a:defRPr sz="5200">
                <a:solidFill>
                  <a:schemeClr val="lt2"/>
                </a:solidFill>
              </a:defRPr>
            </a:lvl2pPr>
            <a:lvl3pPr lvl="2" rtl="0">
              <a:spcBef>
                <a:spcPts val="0"/>
              </a:spcBef>
              <a:spcAft>
                <a:spcPts val="0"/>
              </a:spcAft>
              <a:buClr>
                <a:schemeClr val="lt2"/>
              </a:buClr>
              <a:buSzPts val="5200"/>
              <a:buNone/>
              <a:defRPr sz="5200">
                <a:solidFill>
                  <a:schemeClr val="lt2"/>
                </a:solidFill>
              </a:defRPr>
            </a:lvl3pPr>
            <a:lvl4pPr lvl="3" rtl="0">
              <a:spcBef>
                <a:spcPts val="0"/>
              </a:spcBef>
              <a:spcAft>
                <a:spcPts val="0"/>
              </a:spcAft>
              <a:buClr>
                <a:schemeClr val="lt2"/>
              </a:buClr>
              <a:buSzPts val="5200"/>
              <a:buNone/>
              <a:defRPr sz="5200">
                <a:solidFill>
                  <a:schemeClr val="lt2"/>
                </a:solidFill>
              </a:defRPr>
            </a:lvl4pPr>
            <a:lvl5pPr lvl="4" rtl="0">
              <a:spcBef>
                <a:spcPts val="0"/>
              </a:spcBef>
              <a:spcAft>
                <a:spcPts val="0"/>
              </a:spcAft>
              <a:buClr>
                <a:schemeClr val="lt2"/>
              </a:buClr>
              <a:buSzPts val="5200"/>
              <a:buNone/>
              <a:defRPr sz="5200">
                <a:solidFill>
                  <a:schemeClr val="lt2"/>
                </a:solidFill>
              </a:defRPr>
            </a:lvl5pPr>
            <a:lvl6pPr lvl="5" rtl="0">
              <a:spcBef>
                <a:spcPts val="0"/>
              </a:spcBef>
              <a:spcAft>
                <a:spcPts val="0"/>
              </a:spcAft>
              <a:buClr>
                <a:schemeClr val="lt2"/>
              </a:buClr>
              <a:buSzPts val="5200"/>
              <a:buNone/>
              <a:defRPr sz="5200">
                <a:solidFill>
                  <a:schemeClr val="lt2"/>
                </a:solidFill>
              </a:defRPr>
            </a:lvl6pPr>
            <a:lvl7pPr lvl="6" rtl="0">
              <a:spcBef>
                <a:spcPts val="0"/>
              </a:spcBef>
              <a:spcAft>
                <a:spcPts val="0"/>
              </a:spcAft>
              <a:buClr>
                <a:schemeClr val="lt2"/>
              </a:buClr>
              <a:buSzPts val="5200"/>
              <a:buNone/>
              <a:defRPr sz="5200">
                <a:solidFill>
                  <a:schemeClr val="lt2"/>
                </a:solidFill>
              </a:defRPr>
            </a:lvl7pPr>
            <a:lvl8pPr lvl="7" rtl="0">
              <a:spcBef>
                <a:spcPts val="0"/>
              </a:spcBef>
              <a:spcAft>
                <a:spcPts val="0"/>
              </a:spcAft>
              <a:buClr>
                <a:schemeClr val="lt2"/>
              </a:buClr>
              <a:buSzPts val="5200"/>
              <a:buNone/>
              <a:defRPr sz="5200">
                <a:solidFill>
                  <a:schemeClr val="lt2"/>
                </a:solidFill>
              </a:defRPr>
            </a:lvl8pPr>
            <a:lvl9pPr lvl="8" rtl="0">
              <a:spcBef>
                <a:spcPts val="0"/>
              </a:spcBef>
              <a:spcAft>
                <a:spcPts val="0"/>
              </a:spcAft>
              <a:buClr>
                <a:schemeClr val="lt2"/>
              </a:buClr>
              <a:buSzPts val="5200"/>
              <a:buNone/>
              <a:defRPr sz="5200">
                <a:solidFill>
                  <a:schemeClr val="lt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ubergine / Centred Aligned">
  <p:cSld name="CUSTOM_4_1">
    <p:bg>
      <p:bgPr>
        <a:solidFill>
          <a:schemeClr val="dk2"/>
        </a:solidFill>
      </p:bgPr>
    </p:bg>
    <p:spTree>
      <p:nvGrpSpPr>
        <p:cNvPr id="69" name="Shape 69"/>
        <p:cNvGrpSpPr/>
        <p:nvPr/>
      </p:nvGrpSpPr>
      <p:grpSpPr>
        <a:xfrm>
          <a:off x="0" y="0"/>
          <a:ext cx="0" cy="0"/>
          <a:chOff x="0" y="0"/>
          <a:chExt cx="0" cy="0"/>
        </a:xfrm>
      </p:grpSpPr>
      <p:pic>
        <p:nvPicPr>
          <p:cNvPr id="70" name="Google Shape;70;p16"/>
          <p:cNvPicPr preferRelativeResize="0"/>
          <p:nvPr/>
        </p:nvPicPr>
        <p:blipFill rotWithShape="1">
          <a:blip r:embed="rId2">
            <a:alphaModFix/>
          </a:blip>
          <a:srcRect b="0" l="0" r="0" t="0"/>
          <a:stretch/>
        </p:blipFill>
        <p:spPr>
          <a:xfrm>
            <a:off x="42050" y="4284438"/>
            <a:ext cx="1361224" cy="943163"/>
          </a:xfrm>
          <a:prstGeom prst="rect">
            <a:avLst/>
          </a:prstGeom>
          <a:noFill/>
          <a:ln>
            <a:noFill/>
          </a:ln>
        </p:spPr>
      </p:pic>
      <p:sp>
        <p:nvSpPr>
          <p:cNvPr id="71" name="Google Shape;71;p16"/>
          <p:cNvSpPr txBox="1"/>
          <p:nvPr>
            <p:ph type="ctrTitle"/>
          </p:nvPr>
        </p:nvSpPr>
        <p:spPr>
          <a:xfrm>
            <a:off x="1165325" y="1219600"/>
            <a:ext cx="6813300" cy="27042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Clr>
                <a:schemeClr val="lt1"/>
              </a:buClr>
              <a:buSzPts val="3800"/>
              <a:buFont typeface="Georgia"/>
              <a:buNone/>
              <a:defRPr b="1" sz="3800">
                <a:solidFill>
                  <a:schemeClr val="lt1"/>
                </a:solidFill>
                <a:latin typeface="Georgia"/>
                <a:ea typeface="Georgia"/>
                <a:cs typeface="Georgia"/>
                <a:sym typeface="Georgia"/>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ing Slide">
  <p:cSld name="CUSTOM_3_1_1_1">
    <p:spTree>
      <p:nvGrpSpPr>
        <p:cNvPr id="72" name="Shape 72"/>
        <p:cNvGrpSpPr/>
        <p:nvPr/>
      </p:nvGrpSpPr>
      <p:grpSpPr>
        <a:xfrm>
          <a:off x="0" y="0"/>
          <a:ext cx="0" cy="0"/>
          <a:chOff x="0" y="0"/>
          <a:chExt cx="0" cy="0"/>
        </a:xfrm>
      </p:grpSpPr>
      <p:pic>
        <p:nvPicPr>
          <p:cNvPr id="73" name="Google Shape;73;p17"/>
          <p:cNvPicPr preferRelativeResize="0"/>
          <p:nvPr/>
        </p:nvPicPr>
        <p:blipFill>
          <a:blip r:embed="rId2">
            <a:alphaModFix/>
          </a:blip>
          <a:stretch>
            <a:fillRect/>
          </a:stretch>
        </p:blipFill>
        <p:spPr>
          <a:xfrm>
            <a:off x="42050" y="4284438"/>
            <a:ext cx="1361224" cy="943163"/>
          </a:xfrm>
          <a:prstGeom prst="rect">
            <a:avLst/>
          </a:prstGeom>
          <a:noFill/>
          <a:ln>
            <a:noFill/>
          </a:ln>
        </p:spPr>
      </p:pic>
      <p:sp>
        <p:nvSpPr>
          <p:cNvPr id="74" name="Google Shape;74;p17"/>
          <p:cNvSpPr txBox="1"/>
          <p:nvPr>
            <p:ph type="ctrTitle"/>
          </p:nvPr>
        </p:nvSpPr>
        <p:spPr>
          <a:xfrm>
            <a:off x="311700" y="285808"/>
            <a:ext cx="4302300" cy="6123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2"/>
              </a:buClr>
              <a:buSzPts val="1600"/>
              <a:buFont typeface="Georgia"/>
              <a:buNone/>
              <a:defRPr b="1" sz="1600">
                <a:solidFill>
                  <a:schemeClr val="lt2"/>
                </a:solidFill>
                <a:latin typeface="Georgia"/>
                <a:ea typeface="Georgia"/>
                <a:cs typeface="Georgia"/>
                <a:sym typeface="Georgia"/>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75" name="Google Shape;75;p17"/>
          <p:cNvSpPr txBox="1"/>
          <p:nvPr>
            <p:ph idx="2" type="ctrTitle"/>
          </p:nvPr>
        </p:nvSpPr>
        <p:spPr>
          <a:xfrm>
            <a:off x="311700" y="1015800"/>
            <a:ext cx="4716900" cy="3020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2"/>
              </a:buClr>
              <a:buSzPts val="1400"/>
              <a:buNone/>
              <a:defRPr sz="1400">
                <a:solidFill>
                  <a:schemeClr val="lt2"/>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ing Slide 1">
  <p:cSld name="CUSTOM_3_1_1_1_2">
    <p:spTree>
      <p:nvGrpSpPr>
        <p:cNvPr id="76" name="Shape 76"/>
        <p:cNvGrpSpPr/>
        <p:nvPr/>
      </p:nvGrpSpPr>
      <p:grpSpPr>
        <a:xfrm>
          <a:off x="0" y="0"/>
          <a:ext cx="0" cy="0"/>
          <a:chOff x="0" y="0"/>
          <a:chExt cx="0" cy="0"/>
        </a:xfrm>
      </p:grpSpPr>
      <p:pic>
        <p:nvPicPr>
          <p:cNvPr id="77" name="Google Shape;77;p18"/>
          <p:cNvPicPr preferRelativeResize="0"/>
          <p:nvPr/>
        </p:nvPicPr>
        <p:blipFill rotWithShape="1">
          <a:blip r:embed="rId2">
            <a:alphaModFix/>
          </a:blip>
          <a:srcRect b="0" l="0" r="0" t="0"/>
          <a:stretch/>
        </p:blipFill>
        <p:spPr>
          <a:xfrm>
            <a:off x="42050" y="4284438"/>
            <a:ext cx="1361224" cy="943163"/>
          </a:xfrm>
          <a:prstGeom prst="rect">
            <a:avLst/>
          </a:prstGeom>
          <a:noFill/>
          <a:ln>
            <a:noFill/>
          </a:ln>
        </p:spPr>
      </p:pic>
      <p:sp>
        <p:nvSpPr>
          <p:cNvPr id="78" name="Google Shape;78;p18"/>
          <p:cNvSpPr txBox="1"/>
          <p:nvPr>
            <p:ph type="ctrTitle"/>
          </p:nvPr>
        </p:nvSpPr>
        <p:spPr>
          <a:xfrm>
            <a:off x="311700" y="285865"/>
            <a:ext cx="4302300" cy="6123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SzPts val="1600"/>
              <a:buFont typeface="Georgia"/>
              <a:buNone/>
              <a:defRPr b="1" sz="1600">
                <a:latin typeface="Georgia"/>
                <a:ea typeface="Georgia"/>
                <a:cs typeface="Georgia"/>
                <a:sym typeface="Georgia"/>
              </a:defRPr>
            </a:lvl1pPr>
            <a:lvl2pPr lvl="1" rtl="0">
              <a:lnSpc>
                <a:spcPct val="100000"/>
              </a:lnSpc>
              <a:spcBef>
                <a:spcPts val="0"/>
              </a:spcBef>
              <a:spcAft>
                <a:spcPts val="0"/>
              </a:spcAft>
              <a:buSzPts val="5200"/>
              <a:buNone/>
              <a:defRPr sz="5200"/>
            </a:lvl2pPr>
            <a:lvl3pPr lvl="2" rtl="0">
              <a:lnSpc>
                <a:spcPct val="100000"/>
              </a:lnSpc>
              <a:spcBef>
                <a:spcPts val="0"/>
              </a:spcBef>
              <a:spcAft>
                <a:spcPts val="0"/>
              </a:spcAft>
              <a:buSzPts val="5200"/>
              <a:buNone/>
              <a:defRPr sz="5200"/>
            </a:lvl3pPr>
            <a:lvl4pPr lvl="3" rtl="0">
              <a:lnSpc>
                <a:spcPct val="100000"/>
              </a:lnSpc>
              <a:spcBef>
                <a:spcPts val="0"/>
              </a:spcBef>
              <a:spcAft>
                <a:spcPts val="0"/>
              </a:spcAft>
              <a:buSzPts val="5200"/>
              <a:buNone/>
              <a:defRPr sz="5200"/>
            </a:lvl4pPr>
            <a:lvl5pPr lvl="4" rtl="0">
              <a:lnSpc>
                <a:spcPct val="100000"/>
              </a:lnSpc>
              <a:spcBef>
                <a:spcPts val="0"/>
              </a:spcBef>
              <a:spcAft>
                <a:spcPts val="0"/>
              </a:spcAft>
              <a:buSzPts val="5200"/>
              <a:buNone/>
              <a:defRPr sz="5200"/>
            </a:lvl5pPr>
            <a:lvl6pPr lvl="5" rtl="0">
              <a:lnSpc>
                <a:spcPct val="100000"/>
              </a:lnSpc>
              <a:spcBef>
                <a:spcPts val="0"/>
              </a:spcBef>
              <a:spcAft>
                <a:spcPts val="0"/>
              </a:spcAft>
              <a:buSzPts val="5200"/>
              <a:buNone/>
              <a:defRPr sz="5200"/>
            </a:lvl6pPr>
            <a:lvl7pPr lvl="6" rtl="0">
              <a:lnSpc>
                <a:spcPct val="100000"/>
              </a:lnSpc>
              <a:spcBef>
                <a:spcPts val="0"/>
              </a:spcBef>
              <a:spcAft>
                <a:spcPts val="0"/>
              </a:spcAft>
              <a:buSzPts val="5200"/>
              <a:buNone/>
              <a:defRPr sz="5200"/>
            </a:lvl7pPr>
            <a:lvl8pPr lvl="7" rtl="0">
              <a:lnSpc>
                <a:spcPct val="100000"/>
              </a:lnSpc>
              <a:spcBef>
                <a:spcPts val="0"/>
              </a:spcBef>
              <a:spcAft>
                <a:spcPts val="0"/>
              </a:spcAft>
              <a:buSzPts val="5200"/>
              <a:buNone/>
              <a:defRPr sz="5200"/>
            </a:lvl8pPr>
            <a:lvl9pPr lvl="8" rtl="0">
              <a:lnSpc>
                <a:spcPct val="100000"/>
              </a:lnSpc>
              <a:spcBef>
                <a:spcPts val="0"/>
              </a:spcBef>
              <a:spcAft>
                <a:spcPts val="0"/>
              </a:spcAft>
              <a:buSzPts val="5200"/>
              <a:buNone/>
              <a:defRPr sz="5200"/>
            </a:lvl9pPr>
          </a:lstStyle>
          <a:p/>
        </p:txBody>
      </p:sp>
      <p:sp>
        <p:nvSpPr>
          <p:cNvPr id="79" name="Google Shape;79;p18"/>
          <p:cNvSpPr txBox="1"/>
          <p:nvPr>
            <p:ph idx="2" type="ctrTitle"/>
          </p:nvPr>
        </p:nvSpPr>
        <p:spPr>
          <a:xfrm>
            <a:off x="311700" y="1015800"/>
            <a:ext cx="4716900" cy="3020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SzPts val="1400"/>
              <a:buNone/>
              <a:defRPr sz="14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 Left Aligned">
  <p:cSld name="TITLE_1_2_1_1">
    <p:bg>
      <p:bgPr>
        <a:solidFill>
          <a:schemeClr val="accent3"/>
        </a:solidFill>
      </p:bgPr>
    </p:bg>
    <p:spTree>
      <p:nvGrpSpPr>
        <p:cNvPr id="80" name="Shape 80"/>
        <p:cNvGrpSpPr/>
        <p:nvPr/>
      </p:nvGrpSpPr>
      <p:grpSpPr>
        <a:xfrm>
          <a:off x="0" y="0"/>
          <a:ext cx="0" cy="0"/>
          <a:chOff x="0" y="0"/>
          <a:chExt cx="0" cy="0"/>
        </a:xfrm>
      </p:grpSpPr>
      <p:sp>
        <p:nvSpPr>
          <p:cNvPr id="81" name="Google Shape;81;p19"/>
          <p:cNvSpPr txBox="1"/>
          <p:nvPr>
            <p:ph idx="12" type="sldNum"/>
          </p:nvPr>
        </p:nvSpPr>
        <p:spPr>
          <a:xfrm>
            <a:off x="8514508" y="46106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2" name="Google Shape;82;p19"/>
          <p:cNvPicPr preferRelativeResize="0"/>
          <p:nvPr/>
        </p:nvPicPr>
        <p:blipFill>
          <a:blip r:embed="rId2">
            <a:alphaModFix/>
          </a:blip>
          <a:stretch>
            <a:fillRect/>
          </a:stretch>
        </p:blipFill>
        <p:spPr>
          <a:xfrm>
            <a:off x="42050" y="4284438"/>
            <a:ext cx="1361224" cy="943163"/>
          </a:xfrm>
          <a:prstGeom prst="rect">
            <a:avLst/>
          </a:prstGeom>
          <a:noFill/>
          <a:ln>
            <a:noFill/>
          </a:ln>
        </p:spPr>
      </p:pic>
      <p:pic>
        <p:nvPicPr>
          <p:cNvPr id="83" name="Google Shape;83;p19"/>
          <p:cNvPicPr preferRelativeResize="0"/>
          <p:nvPr/>
        </p:nvPicPr>
        <p:blipFill rotWithShape="1">
          <a:blip r:embed="rId3">
            <a:alphaModFix/>
          </a:blip>
          <a:srcRect b="0" l="0" r="0" t="0"/>
          <a:stretch/>
        </p:blipFill>
        <p:spPr>
          <a:xfrm>
            <a:off x="42050" y="4284438"/>
            <a:ext cx="1361224" cy="94316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 Centred Aligned">
  <p:cSld name="TITLE_1_2_1_1_1">
    <p:bg>
      <p:bgPr>
        <a:solidFill>
          <a:schemeClr val="accent3"/>
        </a:solidFill>
      </p:bgPr>
    </p:bg>
    <p:spTree>
      <p:nvGrpSpPr>
        <p:cNvPr id="84" name="Shape 84"/>
        <p:cNvGrpSpPr/>
        <p:nvPr/>
      </p:nvGrpSpPr>
      <p:grpSpPr>
        <a:xfrm>
          <a:off x="0" y="0"/>
          <a:ext cx="0" cy="0"/>
          <a:chOff x="0" y="0"/>
          <a:chExt cx="0" cy="0"/>
        </a:xfrm>
      </p:grpSpPr>
      <p:sp>
        <p:nvSpPr>
          <p:cNvPr id="85" name="Google Shape;85;p20"/>
          <p:cNvSpPr txBox="1"/>
          <p:nvPr>
            <p:ph idx="12" type="sldNum"/>
          </p:nvPr>
        </p:nvSpPr>
        <p:spPr>
          <a:xfrm>
            <a:off x="8514508" y="46106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6" name="Google Shape;86;p20"/>
          <p:cNvPicPr preferRelativeResize="0"/>
          <p:nvPr/>
        </p:nvPicPr>
        <p:blipFill>
          <a:blip r:embed="rId2">
            <a:alphaModFix/>
          </a:blip>
          <a:stretch>
            <a:fillRect/>
          </a:stretch>
        </p:blipFill>
        <p:spPr>
          <a:xfrm>
            <a:off x="42050" y="4284438"/>
            <a:ext cx="1361224" cy="943163"/>
          </a:xfrm>
          <a:prstGeom prst="rect">
            <a:avLst/>
          </a:prstGeom>
          <a:noFill/>
          <a:ln>
            <a:noFill/>
          </a:ln>
        </p:spPr>
      </p:pic>
      <p:pic>
        <p:nvPicPr>
          <p:cNvPr id="87" name="Google Shape;87;p20"/>
          <p:cNvPicPr preferRelativeResize="0"/>
          <p:nvPr/>
        </p:nvPicPr>
        <p:blipFill rotWithShape="1">
          <a:blip r:embed="rId3">
            <a:alphaModFix/>
          </a:blip>
          <a:srcRect b="0" l="0" r="0" t="0"/>
          <a:stretch/>
        </p:blipFill>
        <p:spPr>
          <a:xfrm>
            <a:off x="42050" y="4284438"/>
            <a:ext cx="1361224" cy="94316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hadow / Egg Yolk / 02">
  <p:cSld name="TITLE_1_2">
    <p:bg>
      <p:bgPr>
        <a:solidFill>
          <a:schemeClr val="accent1"/>
        </a:solidFill>
      </p:bgPr>
    </p:bg>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 name="Google Shape;17;p3"/>
          <p:cNvSpPr txBox="1"/>
          <p:nvPr>
            <p:ph idx="12" type="sldNum"/>
          </p:nvPr>
        </p:nvSpPr>
        <p:spPr>
          <a:xfrm>
            <a:off x="8514508" y="46106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 name="Google Shape;18;p3"/>
          <p:cNvPicPr preferRelativeResize="0"/>
          <p:nvPr/>
        </p:nvPicPr>
        <p:blipFill rotWithShape="1">
          <a:blip r:embed="rId3">
            <a:alphaModFix/>
          </a:blip>
          <a:srcRect b="0" l="0" r="0" t="0"/>
          <a:stretch/>
        </p:blipFill>
        <p:spPr>
          <a:xfrm>
            <a:off x="42050" y="4284438"/>
            <a:ext cx="1361224" cy="943163"/>
          </a:xfrm>
          <a:prstGeom prst="rect">
            <a:avLst/>
          </a:prstGeom>
          <a:noFill/>
          <a:ln>
            <a:noFill/>
          </a:ln>
        </p:spPr>
      </p:pic>
      <p:sp>
        <p:nvSpPr>
          <p:cNvPr id="19" name="Google Shape;19;p3"/>
          <p:cNvSpPr txBox="1"/>
          <p:nvPr>
            <p:ph type="ctrTitle"/>
          </p:nvPr>
        </p:nvSpPr>
        <p:spPr>
          <a:xfrm>
            <a:off x="311700" y="166234"/>
            <a:ext cx="5395800" cy="3020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1"/>
              </a:buClr>
              <a:buSzPts val="4500"/>
              <a:buFont typeface="Georgia"/>
              <a:buNone/>
              <a:defRPr b="1" sz="4500">
                <a:solidFill>
                  <a:schemeClr val="lt1"/>
                </a:solidFill>
                <a:latin typeface="Georgia"/>
                <a:ea typeface="Georgia"/>
                <a:cs typeface="Georgia"/>
                <a:sym typeface="Georgia"/>
              </a:defRPr>
            </a:lvl1pPr>
            <a:lvl2pPr lvl="1" rtl="0">
              <a:spcBef>
                <a:spcPts val="0"/>
              </a:spcBef>
              <a:spcAft>
                <a:spcPts val="0"/>
              </a:spcAft>
              <a:buClr>
                <a:schemeClr val="lt2"/>
              </a:buClr>
              <a:buSzPts val="5200"/>
              <a:buNone/>
              <a:defRPr sz="5200">
                <a:solidFill>
                  <a:schemeClr val="lt2"/>
                </a:solidFill>
              </a:defRPr>
            </a:lvl2pPr>
            <a:lvl3pPr lvl="2" rtl="0">
              <a:spcBef>
                <a:spcPts val="0"/>
              </a:spcBef>
              <a:spcAft>
                <a:spcPts val="0"/>
              </a:spcAft>
              <a:buClr>
                <a:schemeClr val="lt2"/>
              </a:buClr>
              <a:buSzPts val="5200"/>
              <a:buNone/>
              <a:defRPr sz="5200">
                <a:solidFill>
                  <a:schemeClr val="lt2"/>
                </a:solidFill>
              </a:defRPr>
            </a:lvl3pPr>
            <a:lvl4pPr lvl="3" rtl="0">
              <a:spcBef>
                <a:spcPts val="0"/>
              </a:spcBef>
              <a:spcAft>
                <a:spcPts val="0"/>
              </a:spcAft>
              <a:buClr>
                <a:schemeClr val="lt2"/>
              </a:buClr>
              <a:buSzPts val="5200"/>
              <a:buNone/>
              <a:defRPr sz="5200">
                <a:solidFill>
                  <a:schemeClr val="lt2"/>
                </a:solidFill>
              </a:defRPr>
            </a:lvl4pPr>
            <a:lvl5pPr lvl="4" rtl="0">
              <a:spcBef>
                <a:spcPts val="0"/>
              </a:spcBef>
              <a:spcAft>
                <a:spcPts val="0"/>
              </a:spcAft>
              <a:buClr>
                <a:schemeClr val="lt2"/>
              </a:buClr>
              <a:buSzPts val="5200"/>
              <a:buNone/>
              <a:defRPr sz="5200">
                <a:solidFill>
                  <a:schemeClr val="lt2"/>
                </a:solidFill>
              </a:defRPr>
            </a:lvl5pPr>
            <a:lvl6pPr lvl="5" rtl="0">
              <a:spcBef>
                <a:spcPts val="0"/>
              </a:spcBef>
              <a:spcAft>
                <a:spcPts val="0"/>
              </a:spcAft>
              <a:buClr>
                <a:schemeClr val="lt2"/>
              </a:buClr>
              <a:buSzPts val="5200"/>
              <a:buNone/>
              <a:defRPr sz="5200">
                <a:solidFill>
                  <a:schemeClr val="lt2"/>
                </a:solidFill>
              </a:defRPr>
            </a:lvl6pPr>
            <a:lvl7pPr lvl="6" rtl="0">
              <a:spcBef>
                <a:spcPts val="0"/>
              </a:spcBef>
              <a:spcAft>
                <a:spcPts val="0"/>
              </a:spcAft>
              <a:buClr>
                <a:schemeClr val="lt2"/>
              </a:buClr>
              <a:buSzPts val="5200"/>
              <a:buNone/>
              <a:defRPr sz="5200">
                <a:solidFill>
                  <a:schemeClr val="lt2"/>
                </a:solidFill>
              </a:defRPr>
            </a:lvl7pPr>
            <a:lvl8pPr lvl="7" rtl="0">
              <a:spcBef>
                <a:spcPts val="0"/>
              </a:spcBef>
              <a:spcAft>
                <a:spcPts val="0"/>
              </a:spcAft>
              <a:buClr>
                <a:schemeClr val="lt2"/>
              </a:buClr>
              <a:buSzPts val="5200"/>
              <a:buNone/>
              <a:defRPr sz="5200">
                <a:solidFill>
                  <a:schemeClr val="lt2"/>
                </a:solidFill>
              </a:defRPr>
            </a:lvl8pPr>
            <a:lvl9pPr lvl="8" rtl="0">
              <a:spcBef>
                <a:spcPts val="0"/>
              </a:spcBef>
              <a:spcAft>
                <a:spcPts val="0"/>
              </a:spcAft>
              <a:buClr>
                <a:schemeClr val="lt2"/>
              </a:buClr>
              <a:buSzPts val="5200"/>
              <a:buNone/>
              <a:defRPr sz="5200">
                <a:solidFill>
                  <a:schemeClr val="lt2"/>
                </a:solidFill>
              </a:defRPr>
            </a:lvl9pPr>
          </a:lstStyle>
          <a:p/>
        </p:txBody>
      </p:sp>
      <p:sp>
        <p:nvSpPr>
          <p:cNvPr id="20" name="Google Shape;20;p3"/>
          <p:cNvSpPr txBox="1"/>
          <p:nvPr>
            <p:ph idx="2" type="ctrTitle"/>
          </p:nvPr>
        </p:nvSpPr>
        <p:spPr>
          <a:xfrm>
            <a:off x="311700" y="1839925"/>
            <a:ext cx="4260300" cy="14316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Page / Sub Header">
  <p:cSld name="CUSTOM_2">
    <p:bg>
      <p:bgPr>
        <a:solidFill>
          <a:schemeClr val="lt1"/>
        </a:solidFill>
      </p:bgPr>
    </p:bg>
    <p:spTree>
      <p:nvGrpSpPr>
        <p:cNvPr id="88" name="Shape 88"/>
        <p:cNvGrpSpPr/>
        <p:nvPr/>
      </p:nvGrpSpPr>
      <p:grpSpPr>
        <a:xfrm>
          <a:off x="0" y="0"/>
          <a:ext cx="0" cy="0"/>
          <a:chOff x="0" y="0"/>
          <a:chExt cx="0" cy="0"/>
        </a:xfrm>
      </p:grpSpPr>
      <p:sp>
        <p:nvSpPr>
          <p:cNvPr id="89" name="Google Shape;89;p21"/>
          <p:cNvSpPr txBox="1"/>
          <p:nvPr>
            <p:ph type="ctrTitle"/>
          </p:nvPr>
        </p:nvSpPr>
        <p:spPr>
          <a:xfrm>
            <a:off x="311700" y="285306"/>
            <a:ext cx="2890500" cy="6123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SzPts val="1600"/>
              <a:buFont typeface="Georgia"/>
              <a:buNone/>
              <a:defRPr b="1" sz="1600">
                <a:latin typeface="Georgia"/>
                <a:ea typeface="Georgia"/>
                <a:cs typeface="Georgia"/>
                <a:sym typeface="Georgia"/>
              </a:defRPr>
            </a:lvl1pPr>
            <a:lvl2pPr lvl="1" rtl="0">
              <a:lnSpc>
                <a:spcPct val="100000"/>
              </a:lnSpc>
              <a:spcBef>
                <a:spcPts val="0"/>
              </a:spcBef>
              <a:spcAft>
                <a:spcPts val="0"/>
              </a:spcAft>
              <a:buClr>
                <a:schemeClr val="dk2"/>
              </a:buClr>
              <a:buSzPts val="5200"/>
              <a:buNone/>
              <a:defRPr sz="5200">
                <a:solidFill>
                  <a:schemeClr val="dk2"/>
                </a:solidFill>
              </a:defRPr>
            </a:lvl2pPr>
            <a:lvl3pPr lvl="2" rtl="0">
              <a:lnSpc>
                <a:spcPct val="100000"/>
              </a:lnSpc>
              <a:spcBef>
                <a:spcPts val="0"/>
              </a:spcBef>
              <a:spcAft>
                <a:spcPts val="0"/>
              </a:spcAft>
              <a:buClr>
                <a:schemeClr val="dk2"/>
              </a:buClr>
              <a:buSzPts val="5200"/>
              <a:buNone/>
              <a:defRPr sz="5200">
                <a:solidFill>
                  <a:schemeClr val="dk2"/>
                </a:solidFill>
              </a:defRPr>
            </a:lvl3pPr>
            <a:lvl4pPr lvl="3" rtl="0">
              <a:lnSpc>
                <a:spcPct val="100000"/>
              </a:lnSpc>
              <a:spcBef>
                <a:spcPts val="0"/>
              </a:spcBef>
              <a:spcAft>
                <a:spcPts val="0"/>
              </a:spcAft>
              <a:buClr>
                <a:schemeClr val="dk2"/>
              </a:buClr>
              <a:buSzPts val="5200"/>
              <a:buNone/>
              <a:defRPr sz="5200">
                <a:solidFill>
                  <a:schemeClr val="dk2"/>
                </a:solidFill>
              </a:defRPr>
            </a:lvl4pPr>
            <a:lvl5pPr lvl="4" rtl="0">
              <a:lnSpc>
                <a:spcPct val="100000"/>
              </a:lnSpc>
              <a:spcBef>
                <a:spcPts val="0"/>
              </a:spcBef>
              <a:spcAft>
                <a:spcPts val="0"/>
              </a:spcAft>
              <a:buClr>
                <a:schemeClr val="dk2"/>
              </a:buClr>
              <a:buSzPts val="5200"/>
              <a:buNone/>
              <a:defRPr sz="5200">
                <a:solidFill>
                  <a:schemeClr val="dk2"/>
                </a:solidFill>
              </a:defRPr>
            </a:lvl5pPr>
            <a:lvl6pPr lvl="5" rtl="0">
              <a:lnSpc>
                <a:spcPct val="100000"/>
              </a:lnSpc>
              <a:spcBef>
                <a:spcPts val="0"/>
              </a:spcBef>
              <a:spcAft>
                <a:spcPts val="0"/>
              </a:spcAft>
              <a:buClr>
                <a:schemeClr val="dk2"/>
              </a:buClr>
              <a:buSzPts val="5200"/>
              <a:buNone/>
              <a:defRPr sz="5200">
                <a:solidFill>
                  <a:schemeClr val="dk2"/>
                </a:solidFill>
              </a:defRPr>
            </a:lvl6pPr>
            <a:lvl7pPr lvl="6" rtl="0">
              <a:lnSpc>
                <a:spcPct val="100000"/>
              </a:lnSpc>
              <a:spcBef>
                <a:spcPts val="0"/>
              </a:spcBef>
              <a:spcAft>
                <a:spcPts val="0"/>
              </a:spcAft>
              <a:buClr>
                <a:schemeClr val="dk2"/>
              </a:buClr>
              <a:buSzPts val="5200"/>
              <a:buNone/>
              <a:defRPr sz="5200">
                <a:solidFill>
                  <a:schemeClr val="dk2"/>
                </a:solidFill>
              </a:defRPr>
            </a:lvl7pPr>
            <a:lvl8pPr lvl="7" rtl="0">
              <a:lnSpc>
                <a:spcPct val="100000"/>
              </a:lnSpc>
              <a:spcBef>
                <a:spcPts val="0"/>
              </a:spcBef>
              <a:spcAft>
                <a:spcPts val="0"/>
              </a:spcAft>
              <a:buClr>
                <a:schemeClr val="dk2"/>
              </a:buClr>
              <a:buSzPts val="5200"/>
              <a:buNone/>
              <a:defRPr sz="5200">
                <a:solidFill>
                  <a:schemeClr val="dk2"/>
                </a:solidFill>
              </a:defRPr>
            </a:lvl8pPr>
            <a:lvl9pPr lvl="8" rtl="0">
              <a:lnSpc>
                <a:spcPct val="100000"/>
              </a:lnSpc>
              <a:spcBef>
                <a:spcPts val="0"/>
              </a:spcBef>
              <a:spcAft>
                <a:spcPts val="0"/>
              </a:spcAft>
              <a:buClr>
                <a:schemeClr val="dk2"/>
              </a:buClr>
              <a:buSzPts val="5200"/>
              <a:buNone/>
              <a:defRPr sz="5200">
                <a:solidFill>
                  <a:schemeClr val="dk2"/>
                </a:solidFill>
              </a:defRPr>
            </a:lvl9pPr>
          </a:lstStyle>
          <a:p/>
        </p:txBody>
      </p:sp>
      <p:sp>
        <p:nvSpPr>
          <p:cNvPr id="90" name="Google Shape;90;p21"/>
          <p:cNvSpPr txBox="1"/>
          <p:nvPr>
            <p:ph idx="2" type="ctrTitle"/>
          </p:nvPr>
        </p:nvSpPr>
        <p:spPr>
          <a:xfrm>
            <a:off x="311700" y="1015800"/>
            <a:ext cx="2890500" cy="3020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SzPts val="1400"/>
              <a:buNone/>
              <a:defRPr sz="1400"/>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p:txBody>
      </p:sp>
      <p:pic>
        <p:nvPicPr>
          <p:cNvPr id="91" name="Google Shape;91;p21"/>
          <p:cNvPicPr preferRelativeResize="0"/>
          <p:nvPr/>
        </p:nvPicPr>
        <p:blipFill rotWithShape="1">
          <a:blip r:embed="rId2">
            <a:alphaModFix/>
          </a:blip>
          <a:srcRect b="0" l="0" r="0" t="0"/>
          <a:stretch/>
        </p:blipFill>
        <p:spPr>
          <a:xfrm>
            <a:off x="42050" y="4284438"/>
            <a:ext cx="1361224" cy="943163"/>
          </a:xfrm>
          <a:prstGeom prst="rect">
            <a:avLst/>
          </a:prstGeom>
          <a:noFill/>
          <a:ln>
            <a:noFill/>
          </a:ln>
        </p:spPr>
      </p:pic>
      <p:sp>
        <p:nvSpPr>
          <p:cNvPr id="92" name="Google Shape;92;p21"/>
          <p:cNvSpPr/>
          <p:nvPr/>
        </p:nvSpPr>
        <p:spPr>
          <a:xfrm>
            <a:off x="4578000" y="0"/>
            <a:ext cx="45663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3168">
          <p15:clr>
            <a:srgbClr val="FA7B17"/>
          </p15:clr>
        </p15:guide>
        <p15:guide id="2" orient="horz" pos="720">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Page / Sub Header 1">
  <p:cSld name="CUSTOM_2_2">
    <p:bg>
      <p:bgPr>
        <a:solidFill>
          <a:schemeClr val="lt1"/>
        </a:solidFill>
      </p:bgPr>
    </p:bg>
    <p:spTree>
      <p:nvGrpSpPr>
        <p:cNvPr id="93" name="Shape 93"/>
        <p:cNvGrpSpPr/>
        <p:nvPr/>
      </p:nvGrpSpPr>
      <p:grpSpPr>
        <a:xfrm>
          <a:off x="0" y="0"/>
          <a:ext cx="0" cy="0"/>
          <a:chOff x="0" y="0"/>
          <a:chExt cx="0" cy="0"/>
        </a:xfrm>
      </p:grpSpPr>
      <p:sp>
        <p:nvSpPr>
          <p:cNvPr id="94" name="Google Shape;94;p22"/>
          <p:cNvSpPr txBox="1"/>
          <p:nvPr>
            <p:ph type="ctrTitle"/>
          </p:nvPr>
        </p:nvSpPr>
        <p:spPr>
          <a:xfrm>
            <a:off x="311700" y="1015800"/>
            <a:ext cx="2890500" cy="3020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SzPts val="1400"/>
              <a:buNone/>
              <a:defRPr sz="1400"/>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p:txBody>
      </p:sp>
      <p:pic>
        <p:nvPicPr>
          <p:cNvPr id="95" name="Google Shape;95;p22"/>
          <p:cNvPicPr preferRelativeResize="0"/>
          <p:nvPr/>
        </p:nvPicPr>
        <p:blipFill rotWithShape="1">
          <a:blip r:embed="rId2">
            <a:alphaModFix/>
          </a:blip>
          <a:srcRect b="0" l="0" r="0" t="0"/>
          <a:stretch/>
        </p:blipFill>
        <p:spPr>
          <a:xfrm>
            <a:off x="42050" y="4284438"/>
            <a:ext cx="1361224" cy="943163"/>
          </a:xfrm>
          <a:prstGeom prst="rect">
            <a:avLst/>
          </a:prstGeom>
          <a:noFill/>
          <a:ln>
            <a:noFill/>
          </a:ln>
        </p:spPr>
      </p:pic>
      <p:sp>
        <p:nvSpPr>
          <p:cNvPr id="96" name="Google Shape;96;p22"/>
          <p:cNvSpPr/>
          <p:nvPr/>
        </p:nvSpPr>
        <p:spPr>
          <a:xfrm>
            <a:off x="4578000" y="0"/>
            <a:ext cx="4566300" cy="515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2"/>
          <p:cNvSpPr txBox="1"/>
          <p:nvPr>
            <p:ph idx="2" type="ctrTitle"/>
          </p:nvPr>
        </p:nvSpPr>
        <p:spPr>
          <a:xfrm>
            <a:off x="311700" y="285306"/>
            <a:ext cx="2890500" cy="6123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SzPts val="1600"/>
              <a:buFont typeface="Georgia"/>
              <a:buNone/>
              <a:defRPr b="1" sz="1600">
                <a:latin typeface="Georgia"/>
                <a:ea typeface="Georgia"/>
                <a:cs typeface="Georgia"/>
                <a:sym typeface="Georgia"/>
              </a:defRPr>
            </a:lvl1pPr>
            <a:lvl2pPr lvl="1" rtl="0">
              <a:lnSpc>
                <a:spcPct val="100000"/>
              </a:lnSpc>
              <a:spcBef>
                <a:spcPts val="0"/>
              </a:spcBef>
              <a:spcAft>
                <a:spcPts val="0"/>
              </a:spcAft>
              <a:buClr>
                <a:schemeClr val="dk2"/>
              </a:buClr>
              <a:buSzPts val="5200"/>
              <a:buNone/>
              <a:defRPr sz="5200">
                <a:solidFill>
                  <a:schemeClr val="dk2"/>
                </a:solidFill>
              </a:defRPr>
            </a:lvl2pPr>
            <a:lvl3pPr lvl="2" rtl="0">
              <a:lnSpc>
                <a:spcPct val="100000"/>
              </a:lnSpc>
              <a:spcBef>
                <a:spcPts val="0"/>
              </a:spcBef>
              <a:spcAft>
                <a:spcPts val="0"/>
              </a:spcAft>
              <a:buClr>
                <a:schemeClr val="dk2"/>
              </a:buClr>
              <a:buSzPts val="5200"/>
              <a:buNone/>
              <a:defRPr sz="5200">
                <a:solidFill>
                  <a:schemeClr val="dk2"/>
                </a:solidFill>
              </a:defRPr>
            </a:lvl3pPr>
            <a:lvl4pPr lvl="3" rtl="0">
              <a:lnSpc>
                <a:spcPct val="100000"/>
              </a:lnSpc>
              <a:spcBef>
                <a:spcPts val="0"/>
              </a:spcBef>
              <a:spcAft>
                <a:spcPts val="0"/>
              </a:spcAft>
              <a:buClr>
                <a:schemeClr val="dk2"/>
              </a:buClr>
              <a:buSzPts val="5200"/>
              <a:buNone/>
              <a:defRPr sz="5200">
                <a:solidFill>
                  <a:schemeClr val="dk2"/>
                </a:solidFill>
              </a:defRPr>
            </a:lvl4pPr>
            <a:lvl5pPr lvl="4" rtl="0">
              <a:lnSpc>
                <a:spcPct val="100000"/>
              </a:lnSpc>
              <a:spcBef>
                <a:spcPts val="0"/>
              </a:spcBef>
              <a:spcAft>
                <a:spcPts val="0"/>
              </a:spcAft>
              <a:buClr>
                <a:schemeClr val="dk2"/>
              </a:buClr>
              <a:buSzPts val="5200"/>
              <a:buNone/>
              <a:defRPr sz="5200">
                <a:solidFill>
                  <a:schemeClr val="dk2"/>
                </a:solidFill>
              </a:defRPr>
            </a:lvl5pPr>
            <a:lvl6pPr lvl="5" rtl="0">
              <a:lnSpc>
                <a:spcPct val="100000"/>
              </a:lnSpc>
              <a:spcBef>
                <a:spcPts val="0"/>
              </a:spcBef>
              <a:spcAft>
                <a:spcPts val="0"/>
              </a:spcAft>
              <a:buClr>
                <a:schemeClr val="dk2"/>
              </a:buClr>
              <a:buSzPts val="5200"/>
              <a:buNone/>
              <a:defRPr sz="5200">
                <a:solidFill>
                  <a:schemeClr val="dk2"/>
                </a:solidFill>
              </a:defRPr>
            </a:lvl6pPr>
            <a:lvl7pPr lvl="6" rtl="0">
              <a:lnSpc>
                <a:spcPct val="100000"/>
              </a:lnSpc>
              <a:spcBef>
                <a:spcPts val="0"/>
              </a:spcBef>
              <a:spcAft>
                <a:spcPts val="0"/>
              </a:spcAft>
              <a:buClr>
                <a:schemeClr val="dk2"/>
              </a:buClr>
              <a:buSzPts val="5200"/>
              <a:buNone/>
              <a:defRPr sz="5200">
                <a:solidFill>
                  <a:schemeClr val="dk2"/>
                </a:solidFill>
              </a:defRPr>
            </a:lvl7pPr>
            <a:lvl8pPr lvl="7" rtl="0">
              <a:lnSpc>
                <a:spcPct val="100000"/>
              </a:lnSpc>
              <a:spcBef>
                <a:spcPts val="0"/>
              </a:spcBef>
              <a:spcAft>
                <a:spcPts val="0"/>
              </a:spcAft>
              <a:buClr>
                <a:schemeClr val="dk2"/>
              </a:buClr>
              <a:buSzPts val="5200"/>
              <a:buNone/>
              <a:defRPr sz="5200">
                <a:solidFill>
                  <a:schemeClr val="dk2"/>
                </a:solidFill>
              </a:defRPr>
            </a:lvl8pPr>
            <a:lvl9pPr lvl="8" rtl="0">
              <a:lnSpc>
                <a:spcPct val="100000"/>
              </a:lnSpc>
              <a:spcBef>
                <a:spcPts val="0"/>
              </a:spcBef>
              <a:spcAft>
                <a:spcPts val="0"/>
              </a:spcAft>
              <a:buClr>
                <a:schemeClr val="dk2"/>
              </a:buClr>
              <a:buSzPts val="5200"/>
              <a:buNone/>
              <a:defRPr sz="5200">
                <a:solidFill>
                  <a:schemeClr val="dk2"/>
                </a:solidFill>
              </a:defRPr>
            </a:lvl9pPr>
          </a:lstStyle>
          <a:p/>
        </p:txBody>
      </p:sp>
    </p:spTree>
  </p:cSld>
  <p:clrMapOvr>
    <a:masterClrMapping/>
  </p:clrMapOvr>
  <p:extLst>
    <p:ext uri="{DCECCB84-F9BA-43D5-87BE-67443E8EF086}">
      <p15:sldGuideLst>
        <p15:guide id="1" pos="3168">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Page / Header">
  <p:cSld name="CUSTOM_2_1">
    <p:bg>
      <p:bgPr>
        <a:solidFill>
          <a:schemeClr val="lt1"/>
        </a:solidFill>
      </p:bgPr>
    </p:bg>
    <p:spTree>
      <p:nvGrpSpPr>
        <p:cNvPr id="98" name="Shape 98"/>
        <p:cNvGrpSpPr/>
        <p:nvPr/>
      </p:nvGrpSpPr>
      <p:grpSpPr>
        <a:xfrm>
          <a:off x="0" y="0"/>
          <a:ext cx="0" cy="0"/>
          <a:chOff x="0" y="0"/>
          <a:chExt cx="0" cy="0"/>
        </a:xfrm>
      </p:grpSpPr>
      <p:sp>
        <p:nvSpPr>
          <p:cNvPr id="99" name="Google Shape;99;p23"/>
          <p:cNvSpPr txBox="1"/>
          <p:nvPr>
            <p:ph type="ctrTitle"/>
          </p:nvPr>
        </p:nvSpPr>
        <p:spPr>
          <a:xfrm>
            <a:off x="311700" y="282825"/>
            <a:ext cx="3094800" cy="2342700"/>
          </a:xfrm>
          <a:prstGeom prst="rect">
            <a:avLst/>
          </a:prstGeom>
        </p:spPr>
        <p:txBody>
          <a:bodyPr anchorCtr="0" anchor="t" bIns="91425" lIns="91425" spcFirstLastPara="1" rIns="91425" wrap="square" tIns="91425">
            <a:spAutoFit/>
          </a:bodyPr>
          <a:lstStyle>
            <a:lvl1pPr lvl="0" rtl="0">
              <a:lnSpc>
                <a:spcPct val="95000"/>
              </a:lnSpc>
              <a:spcBef>
                <a:spcPts val="0"/>
              </a:spcBef>
              <a:spcAft>
                <a:spcPts val="0"/>
              </a:spcAft>
              <a:buClr>
                <a:schemeClr val="accent3"/>
              </a:buClr>
              <a:buSzPts val="3200"/>
              <a:buFont typeface="Georgia"/>
              <a:buNone/>
              <a:defRPr b="1" sz="3200">
                <a:solidFill>
                  <a:schemeClr val="accent3"/>
                </a:solidFill>
                <a:latin typeface="Georgia"/>
                <a:ea typeface="Georgia"/>
                <a:cs typeface="Georgia"/>
                <a:sym typeface="Georgia"/>
              </a:defRPr>
            </a:lvl1pPr>
            <a:lvl2pPr lvl="1" rtl="0">
              <a:spcBef>
                <a:spcPts val="0"/>
              </a:spcBef>
              <a:spcAft>
                <a:spcPts val="0"/>
              </a:spcAft>
              <a:buSzPts val="6800"/>
              <a:buNone/>
              <a:defRPr sz="6800"/>
            </a:lvl2pPr>
            <a:lvl3pPr lvl="2" rtl="0">
              <a:spcBef>
                <a:spcPts val="0"/>
              </a:spcBef>
              <a:spcAft>
                <a:spcPts val="0"/>
              </a:spcAft>
              <a:buSzPts val="6800"/>
              <a:buNone/>
              <a:defRPr sz="6800"/>
            </a:lvl3pPr>
            <a:lvl4pPr lvl="3" rtl="0">
              <a:spcBef>
                <a:spcPts val="0"/>
              </a:spcBef>
              <a:spcAft>
                <a:spcPts val="0"/>
              </a:spcAft>
              <a:buSzPts val="6800"/>
              <a:buNone/>
              <a:defRPr sz="6800"/>
            </a:lvl4pPr>
            <a:lvl5pPr lvl="4" rtl="0">
              <a:spcBef>
                <a:spcPts val="0"/>
              </a:spcBef>
              <a:spcAft>
                <a:spcPts val="0"/>
              </a:spcAft>
              <a:buSzPts val="6800"/>
              <a:buNone/>
              <a:defRPr sz="6800"/>
            </a:lvl5pPr>
            <a:lvl6pPr lvl="5" rtl="0">
              <a:spcBef>
                <a:spcPts val="0"/>
              </a:spcBef>
              <a:spcAft>
                <a:spcPts val="0"/>
              </a:spcAft>
              <a:buSzPts val="6800"/>
              <a:buNone/>
              <a:defRPr sz="6800"/>
            </a:lvl6pPr>
            <a:lvl7pPr lvl="6" rtl="0">
              <a:spcBef>
                <a:spcPts val="0"/>
              </a:spcBef>
              <a:spcAft>
                <a:spcPts val="0"/>
              </a:spcAft>
              <a:buSzPts val="6800"/>
              <a:buNone/>
              <a:defRPr sz="6800"/>
            </a:lvl7pPr>
            <a:lvl8pPr lvl="7" rtl="0">
              <a:spcBef>
                <a:spcPts val="0"/>
              </a:spcBef>
              <a:spcAft>
                <a:spcPts val="0"/>
              </a:spcAft>
              <a:buSzPts val="6800"/>
              <a:buNone/>
              <a:defRPr sz="6800"/>
            </a:lvl8pPr>
            <a:lvl9pPr lvl="8" rtl="0">
              <a:spcBef>
                <a:spcPts val="0"/>
              </a:spcBef>
              <a:spcAft>
                <a:spcPts val="0"/>
              </a:spcAft>
              <a:buSzPts val="6800"/>
              <a:buNone/>
              <a:defRPr sz="6800"/>
            </a:lvl9pPr>
          </a:lstStyle>
          <a:p/>
        </p:txBody>
      </p:sp>
      <p:sp>
        <p:nvSpPr>
          <p:cNvPr id="100" name="Google Shape;100;p23"/>
          <p:cNvSpPr/>
          <p:nvPr/>
        </p:nvSpPr>
        <p:spPr>
          <a:xfrm>
            <a:off x="4578000" y="0"/>
            <a:ext cx="45663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23"/>
          <p:cNvPicPr preferRelativeResize="0"/>
          <p:nvPr/>
        </p:nvPicPr>
        <p:blipFill rotWithShape="1">
          <a:blip r:embed="rId2">
            <a:alphaModFix/>
          </a:blip>
          <a:srcRect b="0" l="0" r="0" t="0"/>
          <a:stretch/>
        </p:blipFill>
        <p:spPr>
          <a:xfrm>
            <a:off x="42050" y="4284438"/>
            <a:ext cx="1361224" cy="943163"/>
          </a:xfrm>
          <a:prstGeom prst="rect">
            <a:avLst/>
          </a:prstGeom>
          <a:noFill/>
          <a:ln>
            <a:noFill/>
          </a:ln>
        </p:spPr>
      </p:pic>
    </p:spTree>
  </p:cSld>
  <p:clrMapOvr>
    <a:masterClrMapping/>
  </p:clrMapOvr>
  <p:extLst>
    <p:ext uri="{DCECCB84-F9BA-43D5-87BE-67443E8EF086}">
      <p15:sldGuideLst>
        <p15:guide id="1" pos="3168">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Page / Header 1">
  <p:cSld name="CUSTOM_2_1_1">
    <p:bg>
      <p:bgPr>
        <a:solidFill>
          <a:schemeClr val="lt1"/>
        </a:solidFill>
      </p:bgPr>
    </p:bg>
    <p:spTree>
      <p:nvGrpSpPr>
        <p:cNvPr id="102" name="Shape 102"/>
        <p:cNvGrpSpPr/>
        <p:nvPr/>
      </p:nvGrpSpPr>
      <p:grpSpPr>
        <a:xfrm>
          <a:off x="0" y="0"/>
          <a:ext cx="0" cy="0"/>
          <a:chOff x="0" y="0"/>
          <a:chExt cx="0" cy="0"/>
        </a:xfrm>
      </p:grpSpPr>
      <p:sp>
        <p:nvSpPr>
          <p:cNvPr id="103" name="Google Shape;103;p24"/>
          <p:cNvSpPr/>
          <p:nvPr/>
        </p:nvSpPr>
        <p:spPr>
          <a:xfrm>
            <a:off x="0" y="0"/>
            <a:ext cx="45546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 name="Google Shape;104;p24"/>
          <p:cNvPicPr preferRelativeResize="0"/>
          <p:nvPr/>
        </p:nvPicPr>
        <p:blipFill rotWithShape="1">
          <a:blip r:embed="rId2">
            <a:alphaModFix/>
          </a:blip>
          <a:srcRect b="0" l="0" r="0" t="0"/>
          <a:stretch/>
        </p:blipFill>
        <p:spPr>
          <a:xfrm>
            <a:off x="42050" y="4284438"/>
            <a:ext cx="1361224" cy="943163"/>
          </a:xfrm>
          <a:prstGeom prst="rect">
            <a:avLst/>
          </a:prstGeom>
          <a:noFill/>
          <a:ln>
            <a:noFill/>
          </a:ln>
        </p:spPr>
      </p:pic>
      <p:sp>
        <p:nvSpPr>
          <p:cNvPr id="105" name="Google Shape;105;p24"/>
          <p:cNvSpPr txBox="1"/>
          <p:nvPr>
            <p:ph type="ctrTitle"/>
          </p:nvPr>
        </p:nvSpPr>
        <p:spPr>
          <a:xfrm>
            <a:off x="4927075" y="282825"/>
            <a:ext cx="3136800" cy="3020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SzPts val="1400"/>
              <a:buNone/>
              <a:defRPr sz="1400"/>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p:txBody>
      </p:sp>
      <p:sp>
        <p:nvSpPr>
          <p:cNvPr id="106" name="Google Shape;106;p24"/>
          <p:cNvSpPr txBox="1"/>
          <p:nvPr>
            <p:ph idx="2" type="ctrTitle"/>
          </p:nvPr>
        </p:nvSpPr>
        <p:spPr>
          <a:xfrm>
            <a:off x="311700" y="285306"/>
            <a:ext cx="2890500" cy="6123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1"/>
              </a:buClr>
              <a:buSzPts val="1600"/>
              <a:buFont typeface="Georgia"/>
              <a:buNone/>
              <a:defRPr b="1" sz="1600">
                <a:solidFill>
                  <a:schemeClr val="lt1"/>
                </a:solidFill>
                <a:latin typeface="Georgia"/>
                <a:ea typeface="Georgia"/>
                <a:cs typeface="Georgia"/>
                <a:sym typeface="Georgia"/>
              </a:defRPr>
            </a:lvl1pPr>
            <a:lvl2pPr lvl="1" rtl="0">
              <a:lnSpc>
                <a:spcPct val="100000"/>
              </a:lnSpc>
              <a:spcBef>
                <a:spcPts val="0"/>
              </a:spcBef>
              <a:spcAft>
                <a:spcPts val="0"/>
              </a:spcAft>
              <a:buClr>
                <a:schemeClr val="dk2"/>
              </a:buClr>
              <a:buSzPts val="5200"/>
              <a:buNone/>
              <a:defRPr sz="5200">
                <a:solidFill>
                  <a:schemeClr val="dk2"/>
                </a:solidFill>
              </a:defRPr>
            </a:lvl2pPr>
            <a:lvl3pPr lvl="2" rtl="0">
              <a:lnSpc>
                <a:spcPct val="100000"/>
              </a:lnSpc>
              <a:spcBef>
                <a:spcPts val="0"/>
              </a:spcBef>
              <a:spcAft>
                <a:spcPts val="0"/>
              </a:spcAft>
              <a:buClr>
                <a:schemeClr val="dk2"/>
              </a:buClr>
              <a:buSzPts val="5200"/>
              <a:buNone/>
              <a:defRPr sz="5200">
                <a:solidFill>
                  <a:schemeClr val="dk2"/>
                </a:solidFill>
              </a:defRPr>
            </a:lvl3pPr>
            <a:lvl4pPr lvl="3" rtl="0">
              <a:lnSpc>
                <a:spcPct val="100000"/>
              </a:lnSpc>
              <a:spcBef>
                <a:spcPts val="0"/>
              </a:spcBef>
              <a:spcAft>
                <a:spcPts val="0"/>
              </a:spcAft>
              <a:buClr>
                <a:schemeClr val="dk2"/>
              </a:buClr>
              <a:buSzPts val="5200"/>
              <a:buNone/>
              <a:defRPr sz="5200">
                <a:solidFill>
                  <a:schemeClr val="dk2"/>
                </a:solidFill>
              </a:defRPr>
            </a:lvl4pPr>
            <a:lvl5pPr lvl="4" rtl="0">
              <a:lnSpc>
                <a:spcPct val="100000"/>
              </a:lnSpc>
              <a:spcBef>
                <a:spcPts val="0"/>
              </a:spcBef>
              <a:spcAft>
                <a:spcPts val="0"/>
              </a:spcAft>
              <a:buClr>
                <a:schemeClr val="dk2"/>
              </a:buClr>
              <a:buSzPts val="5200"/>
              <a:buNone/>
              <a:defRPr sz="5200">
                <a:solidFill>
                  <a:schemeClr val="dk2"/>
                </a:solidFill>
              </a:defRPr>
            </a:lvl5pPr>
            <a:lvl6pPr lvl="5" rtl="0">
              <a:lnSpc>
                <a:spcPct val="100000"/>
              </a:lnSpc>
              <a:spcBef>
                <a:spcPts val="0"/>
              </a:spcBef>
              <a:spcAft>
                <a:spcPts val="0"/>
              </a:spcAft>
              <a:buClr>
                <a:schemeClr val="dk2"/>
              </a:buClr>
              <a:buSzPts val="5200"/>
              <a:buNone/>
              <a:defRPr sz="5200">
                <a:solidFill>
                  <a:schemeClr val="dk2"/>
                </a:solidFill>
              </a:defRPr>
            </a:lvl6pPr>
            <a:lvl7pPr lvl="6" rtl="0">
              <a:lnSpc>
                <a:spcPct val="100000"/>
              </a:lnSpc>
              <a:spcBef>
                <a:spcPts val="0"/>
              </a:spcBef>
              <a:spcAft>
                <a:spcPts val="0"/>
              </a:spcAft>
              <a:buClr>
                <a:schemeClr val="dk2"/>
              </a:buClr>
              <a:buSzPts val="5200"/>
              <a:buNone/>
              <a:defRPr sz="5200">
                <a:solidFill>
                  <a:schemeClr val="dk2"/>
                </a:solidFill>
              </a:defRPr>
            </a:lvl7pPr>
            <a:lvl8pPr lvl="7" rtl="0">
              <a:lnSpc>
                <a:spcPct val="100000"/>
              </a:lnSpc>
              <a:spcBef>
                <a:spcPts val="0"/>
              </a:spcBef>
              <a:spcAft>
                <a:spcPts val="0"/>
              </a:spcAft>
              <a:buClr>
                <a:schemeClr val="dk2"/>
              </a:buClr>
              <a:buSzPts val="5200"/>
              <a:buNone/>
              <a:defRPr sz="5200">
                <a:solidFill>
                  <a:schemeClr val="dk2"/>
                </a:solidFill>
              </a:defRPr>
            </a:lvl8pPr>
            <a:lvl9pPr lvl="8" rtl="0">
              <a:lnSpc>
                <a:spcPct val="100000"/>
              </a:lnSpc>
              <a:spcBef>
                <a:spcPts val="0"/>
              </a:spcBef>
              <a:spcAft>
                <a:spcPts val="0"/>
              </a:spcAft>
              <a:buClr>
                <a:schemeClr val="dk2"/>
              </a:buClr>
              <a:buSzPts val="5200"/>
              <a:buNone/>
              <a:defRPr sz="5200">
                <a:solidFill>
                  <a:schemeClr val="dk2"/>
                </a:solidFill>
              </a:defRPr>
            </a:lvl9pPr>
          </a:lstStyle>
          <a:p/>
        </p:txBody>
      </p:sp>
    </p:spTree>
  </p:cSld>
  <p:clrMapOvr>
    <a:masterClrMapping/>
  </p:clrMapOvr>
  <p:extLst>
    <p:ext uri="{DCECCB84-F9BA-43D5-87BE-67443E8EF086}">
      <p15:sldGuideLst>
        <p15:guide id="1" pos="3168">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Page / Header 2">
  <p:cSld name="CUSTOM_2_1_1_1">
    <p:bg>
      <p:bgPr>
        <a:solidFill>
          <a:schemeClr val="dk2"/>
        </a:solidFill>
      </p:bgPr>
    </p:bg>
    <p:spTree>
      <p:nvGrpSpPr>
        <p:cNvPr id="107" name="Shape 107"/>
        <p:cNvGrpSpPr/>
        <p:nvPr/>
      </p:nvGrpSpPr>
      <p:grpSpPr>
        <a:xfrm>
          <a:off x="0" y="0"/>
          <a:ext cx="0" cy="0"/>
          <a:chOff x="0" y="0"/>
          <a:chExt cx="0" cy="0"/>
        </a:xfrm>
      </p:grpSpPr>
      <p:sp>
        <p:nvSpPr>
          <p:cNvPr id="108" name="Google Shape;108;p25"/>
          <p:cNvSpPr/>
          <p:nvPr/>
        </p:nvSpPr>
        <p:spPr>
          <a:xfrm>
            <a:off x="0" y="0"/>
            <a:ext cx="4554600" cy="5155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 name="Google Shape;109;p25"/>
          <p:cNvPicPr preferRelativeResize="0"/>
          <p:nvPr/>
        </p:nvPicPr>
        <p:blipFill rotWithShape="1">
          <a:blip r:embed="rId2">
            <a:alphaModFix/>
          </a:blip>
          <a:srcRect b="0" l="0" r="0" t="0"/>
          <a:stretch/>
        </p:blipFill>
        <p:spPr>
          <a:xfrm>
            <a:off x="42050" y="4284438"/>
            <a:ext cx="1361224" cy="943163"/>
          </a:xfrm>
          <a:prstGeom prst="rect">
            <a:avLst/>
          </a:prstGeom>
          <a:noFill/>
          <a:ln>
            <a:noFill/>
          </a:ln>
        </p:spPr>
      </p:pic>
      <p:sp>
        <p:nvSpPr>
          <p:cNvPr id="110" name="Google Shape;110;p25"/>
          <p:cNvSpPr txBox="1"/>
          <p:nvPr>
            <p:ph type="ctrTitle"/>
          </p:nvPr>
        </p:nvSpPr>
        <p:spPr>
          <a:xfrm>
            <a:off x="4927075" y="282825"/>
            <a:ext cx="3136800" cy="3020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p:txBody>
      </p:sp>
      <p:sp>
        <p:nvSpPr>
          <p:cNvPr id="111" name="Google Shape;111;p25"/>
          <p:cNvSpPr txBox="1"/>
          <p:nvPr>
            <p:ph idx="2" type="ctrTitle"/>
          </p:nvPr>
        </p:nvSpPr>
        <p:spPr>
          <a:xfrm>
            <a:off x="311700" y="285306"/>
            <a:ext cx="2890500" cy="6123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rgbClr val="212121"/>
              </a:buClr>
              <a:buSzPts val="1600"/>
              <a:buFont typeface="Georgia"/>
              <a:buNone/>
              <a:defRPr b="1" sz="1600">
                <a:solidFill>
                  <a:srgbClr val="212121"/>
                </a:solidFill>
                <a:latin typeface="Georgia"/>
                <a:ea typeface="Georgia"/>
                <a:cs typeface="Georgia"/>
                <a:sym typeface="Georgia"/>
              </a:defRPr>
            </a:lvl1pPr>
            <a:lvl2pPr lvl="1" rtl="0">
              <a:lnSpc>
                <a:spcPct val="100000"/>
              </a:lnSpc>
              <a:spcBef>
                <a:spcPts val="0"/>
              </a:spcBef>
              <a:spcAft>
                <a:spcPts val="0"/>
              </a:spcAft>
              <a:buClr>
                <a:schemeClr val="dk2"/>
              </a:buClr>
              <a:buSzPts val="5200"/>
              <a:buNone/>
              <a:defRPr sz="5200">
                <a:solidFill>
                  <a:schemeClr val="dk2"/>
                </a:solidFill>
              </a:defRPr>
            </a:lvl2pPr>
            <a:lvl3pPr lvl="2" rtl="0">
              <a:lnSpc>
                <a:spcPct val="100000"/>
              </a:lnSpc>
              <a:spcBef>
                <a:spcPts val="0"/>
              </a:spcBef>
              <a:spcAft>
                <a:spcPts val="0"/>
              </a:spcAft>
              <a:buClr>
                <a:schemeClr val="dk2"/>
              </a:buClr>
              <a:buSzPts val="5200"/>
              <a:buNone/>
              <a:defRPr sz="5200">
                <a:solidFill>
                  <a:schemeClr val="dk2"/>
                </a:solidFill>
              </a:defRPr>
            </a:lvl3pPr>
            <a:lvl4pPr lvl="3" rtl="0">
              <a:lnSpc>
                <a:spcPct val="100000"/>
              </a:lnSpc>
              <a:spcBef>
                <a:spcPts val="0"/>
              </a:spcBef>
              <a:spcAft>
                <a:spcPts val="0"/>
              </a:spcAft>
              <a:buClr>
                <a:schemeClr val="dk2"/>
              </a:buClr>
              <a:buSzPts val="5200"/>
              <a:buNone/>
              <a:defRPr sz="5200">
                <a:solidFill>
                  <a:schemeClr val="dk2"/>
                </a:solidFill>
              </a:defRPr>
            </a:lvl4pPr>
            <a:lvl5pPr lvl="4" rtl="0">
              <a:lnSpc>
                <a:spcPct val="100000"/>
              </a:lnSpc>
              <a:spcBef>
                <a:spcPts val="0"/>
              </a:spcBef>
              <a:spcAft>
                <a:spcPts val="0"/>
              </a:spcAft>
              <a:buClr>
                <a:schemeClr val="dk2"/>
              </a:buClr>
              <a:buSzPts val="5200"/>
              <a:buNone/>
              <a:defRPr sz="5200">
                <a:solidFill>
                  <a:schemeClr val="dk2"/>
                </a:solidFill>
              </a:defRPr>
            </a:lvl5pPr>
            <a:lvl6pPr lvl="5" rtl="0">
              <a:lnSpc>
                <a:spcPct val="100000"/>
              </a:lnSpc>
              <a:spcBef>
                <a:spcPts val="0"/>
              </a:spcBef>
              <a:spcAft>
                <a:spcPts val="0"/>
              </a:spcAft>
              <a:buClr>
                <a:schemeClr val="dk2"/>
              </a:buClr>
              <a:buSzPts val="5200"/>
              <a:buNone/>
              <a:defRPr sz="5200">
                <a:solidFill>
                  <a:schemeClr val="dk2"/>
                </a:solidFill>
              </a:defRPr>
            </a:lvl6pPr>
            <a:lvl7pPr lvl="6" rtl="0">
              <a:lnSpc>
                <a:spcPct val="100000"/>
              </a:lnSpc>
              <a:spcBef>
                <a:spcPts val="0"/>
              </a:spcBef>
              <a:spcAft>
                <a:spcPts val="0"/>
              </a:spcAft>
              <a:buClr>
                <a:schemeClr val="dk2"/>
              </a:buClr>
              <a:buSzPts val="5200"/>
              <a:buNone/>
              <a:defRPr sz="5200">
                <a:solidFill>
                  <a:schemeClr val="dk2"/>
                </a:solidFill>
              </a:defRPr>
            </a:lvl7pPr>
            <a:lvl8pPr lvl="7" rtl="0">
              <a:lnSpc>
                <a:spcPct val="100000"/>
              </a:lnSpc>
              <a:spcBef>
                <a:spcPts val="0"/>
              </a:spcBef>
              <a:spcAft>
                <a:spcPts val="0"/>
              </a:spcAft>
              <a:buClr>
                <a:schemeClr val="dk2"/>
              </a:buClr>
              <a:buSzPts val="5200"/>
              <a:buNone/>
              <a:defRPr sz="5200">
                <a:solidFill>
                  <a:schemeClr val="dk2"/>
                </a:solidFill>
              </a:defRPr>
            </a:lvl8pPr>
            <a:lvl9pPr lvl="8" rtl="0">
              <a:lnSpc>
                <a:spcPct val="100000"/>
              </a:lnSpc>
              <a:spcBef>
                <a:spcPts val="0"/>
              </a:spcBef>
              <a:spcAft>
                <a:spcPts val="0"/>
              </a:spcAft>
              <a:buClr>
                <a:schemeClr val="dk2"/>
              </a:buClr>
              <a:buSzPts val="5200"/>
              <a:buNone/>
              <a:defRPr sz="5200">
                <a:solidFill>
                  <a:schemeClr val="dk2"/>
                </a:solidFill>
              </a:defRPr>
            </a:lvl9pPr>
          </a:lstStyle>
          <a:p/>
        </p:txBody>
      </p:sp>
    </p:spTree>
  </p:cSld>
  <p:clrMapOvr>
    <a:masterClrMapping/>
  </p:clrMapOvr>
  <p:extLst>
    <p:ext uri="{DCECCB84-F9BA-43D5-87BE-67443E8EF086}">
      <p15:sldGuideLst>
        <p15:guide id="1" pos="3168">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heavy 3-split">
  <p:cSld name="CUSTOM_1_1">
    <p:spTree>
      <p:nvGrpSpPr>
        <p:cNvPr id="112" name="Shape 11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ing / Primary">
  <p:cSld name="SECTION_HEADER_1">
    <p:bg>
      <p:bgPr>
        <a:solidFill>
          <a:schemeClr val="dk1"/>
        </a:solidFill>
      </p:bgPr>
    </p:bg>
    <p:spTree>
      <p:nvGrpSpPr>
        <p:cNvPr id="113" name="Shape 113"/>
        <p:cNvGrpSpPr/>
        <p:nvPr/>
      </p:nvGrpSpPr>
      <p:grpSpPr>
        <a:xfrm>
          <a:off x="0" y="0"/>
          <a:ext cx="0" cy="0"/>
          <a:chOff x="0" y="0"/>
          <a:chExt cx="0" cy="0"/>
        </a:xfrm>
      </p:grpSpPr>
      <p:sp>
        <p:nvSpPr>
          <p:cNvPr id="114" name="Google Shape;114;p27"/>
          <p:cNvSpPr txBox="1"/>
          <p:nvPr>
            <p:ph idx="12" type="sldNum"/>
          </p:nvPr>
        </p:nvSpPr>
        <p:spPr>
          <a:xfrm>
            <a:off x="8514508" y="46106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hadow /Egg Yolk / 01">
  <p:cSld name="TITLE_1">
    <p:bg>
      <p:bgPr>
        <a:solidFill>
          <a:schemeClr val="accent1"/>
        </a:solidFill>
      </p:bgPr>
    </p:bg>
    <p:spTree>
      <p:nvGrpSpPr>
        <p:cNvPr id="119" name="Shape 119"/>
        <p:cNvGrpSpPr/>
        <p:nvPr/>
      </p:nvGrpSpPr>
      <p:grpSpPr>
        <a:xfrm>
          <a:off x="0" y="0"/>
          <a:ext cx="0" cy="0"/>
          <a:chOff x="0" y="0"/>
          <a:chExt cx="0" cy="0"/>
        </a:xfrm>
      </p:grpSpPr>
      <p:pic>
        <p:nvPicPr>
          <p:cNvPr id="120" name="Google Shape;120;p2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1" name="Google Shape;121;p29"/>
          <p:cNvSpPr txBox="1"/>
          <p:nvPr>
            <p:ph idx="12" type="sldNum"/>
          </p:nvPr>
        </p:nvSpPr>
        <p:spPr>
          <a:xfrm>
            <a:off x="8514508" y="46106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22" name="Google Shape;122;p29"/>
          <p:cNvPicPr preferRelativeResize="0"/>
          <p:nvPr/>
        </p:nvPicPr>
        <p:blipFill rotWithShape="1">
          <a:blip r:embed="rId3">
            <a:alphaModFix/>
          </a:blip>
          <a:srcRect b="0" l="0" r="0" t="0"/>
          <a:stretch/>
        </p:blipFill>
        <p:spPr>
          <a:xfrm>
            <a:off x="42050" y="4284438"/>
            <a:ext cx="1361224" cy="943163"/>
          </a:xfrm>
          <a:prstGeom prst="rect">
            <a:avLst/>
          </a:prstGeom>
          <a:noFill/>
          <a:ln>
            <a:noFill/>
          </a:ln>
        </p:spPr>
      </p:pic>
      <p:sp>
        <p:nvSpPr>
          <p:cNvPr id="123" name="Google Shape;123;p29"/>
          <p:cNvSpPr txBox="1"/>
          <p:nvPr>
            <p:ph type="ctrTitle"/>
          </p:nvPr>
        </p:nvSpPr>
        <p:spPr>
          <a:xfrm>
            <a:off x="311700" y="166234"/>
            <a:ext cx="5395800" cy="3020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1"/>
              </a:buClr>
              <a:buSzPts val="4500"/>
              <a:buFont typeface="Georgia"/>
              <a:buNone/>
              <a:defRPr b="1" sz="4500">
                <a:solidFill>
                  <a:schemeClr val="lt1"/>
                </a:solidFill>
                <a:latin typeface="Georgia"/>
                <a:ea typeface="Georgia"/>
                <a:cs typeface="Georgia"/>
                <a:sym typeface="Georgia"/>
              </a:defRPr>
            </a:lvl1pPr>
            <a:lvl2pPr lvl="1" rtl="0">
              <a:spcBef>
                <a:spcPts val="0"/>
              </a:spcBef>
              <a:spcAft>
                <a:spcPts val="0"/>
              </a:spcAft>
              <a:buClr>
                <a:schemeClr val="lt2"/>
              </a:buClr>
              <a:buSzPts val="5200"/>
              <a:buNone/>
              <a:defRPr sz="5200">
                <a:solidFill>
                  <a:schemeClr val="lt2"/>
                </a:solidFill>
              </a:defRPr>
            </a:lvl2pPr>
            <a:lvl3pPr lvl="2" rtl="0">
              <a:spcBef>
                <a:spcPts val="0"/>
              </a:spcBef>
              <a:spcAft>
                <a:spcPts val="0"/>
              </a:spcAft>
              <a:buClr>
                <a:schemeClr val="lt2"/>
              </a:buClr>
              <a:buSzPts val="5200"/>
              <a:buNone/>
              <a:defRPr sz="5200">
                <a:solidFill>
                  <a:schemeClr val="lt2"/>
                </a:solidFill>
              </a:defRPr>
            </a:lvl3pPr>
            <a:lvl4pPr lvl="3" rtl="0">
              <a:spcBef>
                <a:spcPts val="0"/>
              </a:spcBef>
              <a:spcAft>
                <a:spcPts val="0"/>
              </a:spcAft>
              <a:buClr>
                <a:schemeClr val="lt2"/>
              </a:buClr>
              <a:buSzPts val="5200"/>
              <a:buNone/>
              <a:defRPr sz="5200">
                <a:solidFill>
                  <a:schemeClr val="lt2"/>
                </a:solidFill>
              </a:defRPr>
            </a:lvl4pPr>
            <a:lvl5pPr lvl="4" rtl="0">
              <a:spcBef>
                <a:spcPts val="0"/>
              </a:spcBef>
              <a:spcAft>
                <a:spcPts val="0"/>
              </a:spcAft>
              <a:buClr>
                <a:schemeClr val="lt2"/>
              </a:buClr>
              <a:buSzPts val="5200"/>
              <a:buNone/>
              <a:defRPr sz="5200">
                <a:solidFill>
                  <a:schemeClr val="lt2"/>
                </a:solidFill>
              </a:defRPr>
            </a:lvl5pPr>
            <a:lvl6pPr lvl="5" rtl="0">
              <a:spcBef>
                <a:spcPts val="0"/>
              </a:spcBef>
              <a:spcAft>
                <a:spcPts val="0"/>
              </a:spcAft>
              <a:buClr>
                <a:schemeClr val="lt2"/>
              </a:buClr>
              <a:buSzPts val="5200"/>
              <a:buNone/>
              <a:defRPr sz="5200">
                <a:solidFill>
                  <a:schemeClr val="lt2"/>
                </a:solidFill>
              </a:defRPr>
            </a:lvl6pPr>
            <a:lvl7pPr lvl="6" rtl="0">
              <a:spcBef>
                <a:spcPts val="0"/>
              </a:spcBef>
              <a:spcAft>
                <a:spcPts val="0"/>
              </a:spcAft>
              <a:buClr>
                <a:schemeClr val="lt2"/>
              </a:buClr>
              <a:buSzPts val="5200"/>
              <a:buNone/>
              <a:defRPr sz="5200">
                <a:solidFill>
                  <a:schemeClr val="lt2"/>
                </a:solidFill>
              </a:defRPr>
            </a:lvl7pPr>
            <a:lvl8pPr lvl="7" rtl="0">
              <a:spcBef>
                <a:spcPts val="0"/>
              </a:spcBef>
              <a:spcAft>
                <a:spcPts val="0"/>
              </a:spcAft>
              <a:buClr>
                <a:schemeClr val="lt2"/>
              </a:buClr>
              <a:buSzPts val="5200"/>
              <a:buNone/>
              <a:defRPr sz="5200">
                <a:solidFill>
                  <a:schemeClr val="lt2"/>
                </a:solidFill>
              </a:defRPr>
            </a:lvl8pPr>
            <a:lvl9pPr lvl="8" rtl="0">
              <a:spcBef>
                <a:spcPts val="0"/>
              </a:spcBef>
              <a:spcAft>
                <a:spcPts val="0"/>
              </a:spcAft>
              <a:buClr>
                <a:schemeClr val="lt2"/>
              </a:buClr>
              <a:buSzPts val="5200"/>
              <a:buNone/>
              <a:defRPr sz="5200">
                <a:solidFill>
                  <a:schemeClr val="lt2"/>
                </a:solidFill>
              </a:defRPr>
            </a:lvl9pPr>
          </a:lstStyle>
          <a:p/>
        </p:txBody>
      </p:sp>
      <p:sp>
        <p:nvSpPr>
          <p:cNvPr id="124" name="Google Shape;124;p29"/>
          <p:cNvSpPr txBox="1"/>
          <p:nvPr>
            <p:ph idx="2" type="ctrTitle"/>
          </p:nvPr>
        </p:nvSpPr>
        <p:spPr>
          <a:xfrm>
            <a:off x="311700" y="1839925"/>
            <a:ext cx="4260300" cy="14316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hadow / Egg Yolk / 02">
  <p:cSld name="TITLE_1_2">
    <p:bg>
      <p:bgPr>
        <a:solidFill>
          <a:schemeClr val="accent1"/>
        </a:solidFill>
      </p:bgPr>
    </p:bg>
    <p:spTree>
      <p:nvGrpSpPr>
        <p:cNvPr id="125" name="Shape 125"/>
        <p:cNvGrpSpPr/>
        <p:nvPr/>
      </p:nvGrpSpPr>
      <p:grpSpPr>
        <a:xfrm>
          <a:off x="0" y="0"/>
          <a:ext cx="0" cy="0"/>
          <a:chOff x="0" y="0"/>
          <a:chExt cx="0" cy="0"/>
        </a:xfrm>
      </p:grpSpPr>
      <p:pic>
        <p:nvPicPr>
          <p:cNvPr id="126" name="Google Shape;126;p30"/>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7" name="Google Shape;127;p30"/>
          <p:cNvSpPr txBox="1"/>
          <p:nvPr>
            <p:ph idx="12" type="sldNum"/>
          </p:nvPr>
        </p:nvSpPr>
        <p:spPr>
          <a:xfrm>
            <a:off x="8514508" y="46106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28" name="Google Shape;128;p30"/>
          <p:cNvPicPr preferRelativeResize="0"/>
          <p:nvPr/>
        </p:nvPicPr>
        <p:blipFill rotWithShape="1">
          <a:blip r:embed="rId3">
            <a:alphaModFix/>
          </a:blip>
          <a:srcRect b="0" l="0" r="0" t="0"/>
          <a:stretch/>
        </p:blipFill>
        <p:spPr>
          <a:xfrm>
            <a:off x="42050" y="4284438"/>
            <a:ext cx="1361224" cy="943163"/>
          </a:xfrm>
          <a:prstGeom prst="rect">
            <a:avLst/>
          </a:prstGeom>
          <a:noFill/>
          <a:ln>
            <a:noFill/>
          </a:ln>
        </p:spPr>
      </p:pic>
      <p:sp>
        <p:nvSpPr>
          <p:cNvPr id="129" name="Google Shape;129;p30"/>
          <p:cNvSpPr txBox="1"/>
          <p:nvPr>
            <p:ph type="ctrTitle"/>
          </p:nvPr>
        </p:nvSpPr>
        <p:spPr>
          <a:xfrm>
            <a:off x="311700" y="166234"/>
            <a:ext cx="5395800" cy="3020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1"/>
              </a:buClr>
              <a:buSzPts val="4500"/>
              <a:buFont typeface="Georgia"/>
              <a:buNone/>
              <a:defRPr b="1" sz="4500">
                <a:solidFill>
                  <a:schemeClr val="lt1"/>
                </a:solidFill>
                <a:latin typeface="Georgia"/>
                <a:ea typeface="Georgia"/>
                <a:cs typeface="Georgia"/>
                <a:sym typeface="Georgia"/>
              </a:defRPr>
            </a:lvl1pPr>
            <a:lvl2pPr lvl="1" rtl="0">
              <a:spcBef>
                <a:spcPts val="0"/>
              </a:spcBef>
              <a:spcAft>
                <a:spcPts val="0"/>
              </a:spcAft>
              <a:buClr>
                <a:schemeClr val="lt2"/>
              </a:buClr>
              <a:buSzPts val="5200"/>
              <a:buNone/>
              <a:defRPr sz="5200">
                <a:solidFill>
                  <a:schemeClr val="lt2"/>
                </a:solidFill>
              </a:defRPr>
            </a:lvl2pPr>
            <a:lvl3pPr lvl="2" rtl="0">
              <a:spcBef>
                <a:spcPts val="0"/>
              </a:spcBef>
              <a:spcAft>
                <a:spcPts val="0"/>
              </a:spcAft>
              <a:buClr>
                <a:schemeClr val="lt2"/>
              </a:buClr>
              <a:buSzPts val="5200"/>
              <a:buNone/>
              <a:defRPr sz="5200">
                <a:solidFill>
                  <a:schemeClr val="lt2"/>
                </a:solidFill>
              </a:defRPr>
            </a:lvl3pPr>
            <a:lvl4pPr lvl="3" rtl="0">
              <a:spcBef>
                <a:spcPts val="0"/>
              </a:spcBef>
              <a:spcAft>
                <a:spcPts val="0"/>
              </a:spcAft>
              <a:buClr>
                <a:schemeClr val="lt2"/>
              </a:buClr>
              <a:buSzPts val="5200"/>
              <a:buNone/>
              <a:defRPr sz="5200">
                <a:solidFill>
                  <a:schemeClr val="lt2"/>
                </a:solidFill>
              </a:defRPr>
            </a:lvl4pPr>
            <a:lvl5pPr lvl="4" rtl="0">
              <a:spcBef>
                <a:spcPts val="0"/>
              </a:spcBef>
              <a:spcAft>
                <a:spcPts val="0"/>
              </a:spcAft>
              <a:buClr>
                <a:schemeClr val="lt2"/>
              </a:buClr>
              <a:buSzPts val="5200"/>
              <a:buNone/>
              <a:defRPr sz="5200">
                <a:solidFill>
                  <a:schemeClr val="lt2"/>
                </a:solidFill>
              </a:defRPr>
            </a:lvl5pPr>
            <a:lvl6pPr lvl="5" rtl="0">
              <a:spcBef>
                <a:spcPts val="0"/>
              </a:spcBef>
              <a:spcAft>
                <a:spcPts val="0"/>
              </a:spcAft>
              <a:buClr>
                <a:schemeClr val="lt2"/>
              </a:buClr>
              <a:buSzPts val="5200"/>
              <a:buNone/>
              <a:defRPr sz="5200">
                <a:solidFill>
                  <a:schemeClr val="lt2"/>
                </a:solidFill>
              </a:defRPr>
            </a:lvl6pPr>
            <a:lvl7pPr lvl="6" rtl="0">
              <a:spcBef>
                <a:spcPts val="0"/>
              </a:spcBef>
              <a:spcAft>
                <a:spcPts val="0"/>
              </a:spcAft>
              <a:buClr>
                <a:schemeClr val="lt2"/>
              </a:buClr>
              <a:buSzPts val="5200"/>
              <a:buNone/>
              <a:defRPr sz="5200">
                <a:solidFill>
                  <a:schemeClr val="lt2"/>
                </a:solidFill>
              </a:defRPr>
            </a:lvl7pPr>
            <a:lvl8pPr lvl="7" rtl="0">
              <a:spcBef>
                <a:spcPts val="0"/>
              </a:spcBef>
              <a:spcAft>
                <a:spcPts val="0"/>
              </a:spcAft>
              <a:buClr>
                <a:schemeClr val="lt2"/>
              </a:buClr>
              <a:buSzPts val="5200"/>
              <a:buNone/>
              <a:defRPr sz="5200">
                <a:solidFill>
                  <a:schemeClr val="lt2"/>
                </a:solidFill>
              </a:defRPr>
            </a:lvl8pPr>
            <a:lvl9pPr lvl="8" rtl="0">
              <a:spcBef>
                <a:spcPts val="0"/>
              </a:spcBef>
              <a:spcAft>
                <a:spcPts val="0"/>
              </a:spcAft>
              <a:buClr>
                <a:schemeClr val="lt2"/>
              </a:buClr>
              <a:buSzPts val="5200"/>
              <a:buNone/>
              <a:defRPr sz="5200">
                <a:solidFill>
                  <a:schemeClr val="lt2"/>
                </a:solidFill>
              </a:defRPr>
            </a:lvl9pPr>
          </a:lstStyle>
          <a:p/>
        </p:txBody>
      </p:sp>
      <p:sp>
        <p:nvSpPr>
          <p:cNvPr id="130" name="Google Shape;130;p30"/>
          <p:cNvSpPr txBox="1"/>
          <p:nvPr>
            <p:ph idx="2" type="ctrTitle"/>
          </p:nvPr>
        </p:nvSpPr>
        <p:spPr>
          <a:xfrm>
            <a:off x="311700" y="1839925"/>
            <a:ext cx="4260300" cy="14316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hadow /Egg Yolk / 03">
  <p:cSld name="TITLE_1_2_1">
    <p:bg>
      <p:bgPr>
        <a:solidFill>
          <a:schemeClr val="accent1"/>
        </a:solidFill>
      </p:bgPr>
    </p:bg>
    <p:spTree>
      <p:nvGrpSpPr>
        <p:cNvPr id="131" name="Shape 131"/>
        <p:cNvGrpSpPr/>
        <p:nvPr/>
      </p:nvGrpSpPr>
      <p:grpSpPr>
        <a:xfrm>
          <a:off x="0" y="0"/>
          <a:ext cx="0" cy="0"/>
          <a:chOff x="0" y="0"/>
          <a:chExt cx="0" cy="0"/>
        </a:xfrm>
      </p:grpSpPr>
      <p:pic>
        <p:nvPicPr>
          <p:cNvPr id="132" name="Google Shape;132;p3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3" name="Google Shape;133;p31"/>
          <p:cNvSpPr txBox="1"/>
          <p:nvPr>
            <p:ph idx="12" type="sldNum"/>
          </p:nvPr>
        </p:nvSpPr>
        <p:spPr>
          <a:xfrm>
            <a:off x="8514508" y="46106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31"/>
          <p:cNvSpPr txBox="1"/>
          <p:nvPr>
            <p:ph type="ctrTitle"/>
          </p:nvPr>
        </p:nvSpPr>
        <p:spPr>
          <a:xfrm>
            <a:off x="311700" y="166234"/>
            <a:ext cx="5395800" cy="3020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1"/>
              </a:buClr>
              <a:buSzPts val="4500"/>
              <a:buFont typeface="Georgia"/>
              <a:buNone/>
              <a:defRPr b="1" sz="4500">
                <a:solidFill>
                  <a:schemeClr val="lt1"/>
                </a:solidFill>
                <a:latin typeface="Georgia"/>
                <a:ea typeface="Georgia"/>
                <a:cs typeface="Georgia"/>
                <a:sym typeface="Georgia"/>
              </a:defRPr>
            </a:lvl1pPr>
            <a:lvl2pPr lvl="1" rtl="0">
              <a:spcBef>
                <a:spcPts val="0"/>
              </a:spcBef>
              <a:spcAft>
                <a:spcPts val="0"/>
              </a:spcAft>
              <a:buClr>
                <a:schemeClr val="lt2"/>
              </a:buClr>
              <a:buSzPts val="5200"/>
              <a:buNone/>
              <a:defRPr sz="5200">
                <a:solidFill>
                  <a:schemeClr val="lt2"/>
                </a:solidFill>
              </a:defRPr>
            </a:lvl2pPr>
            <a:lvl3pPr lvl="2" rtl="0">
              <a:spcBef>
                <a:spcPts val="0"/>
              </a:spcBef>
              <a:spcAft>
                <a:spcPts val="0"/>
              </a:spcAft>
              <a:buClr>
                <a:schemeClr val="lt2"/>
              </a:buClr>
              <a:buSzPts val="5200"/>
              <a:buNone/>
              <a:defRPr sz="5200">
                <a:solidFill>
                  <a:schemeClr val="lt2"/>
                </a:solidFill>
              </a:defRPr>
            </a:lvl3pPr>
            <a:lvl4pPr lvl="3" rtl="0">
              <a:spcBef>
                <a:spcPts val="0"/>
              </a:spcBef>
              <a:spcAft>
                <a:spcPts val="0"/>
              </a:spcAft>
              <a:buClr>
                <a:schemeClr val="lt2"/>
              </a:buClr>
              <a:buSzPts val="5200"/>
              <a:buNone/>
              <a:defRPr sz="5200">
                <a:solidFill>
                  <a:schemeClr val="lt2"/>
                </a:solidFill>
              </a:defRPr>
            </a:lvl4pPr>
            <a:lvl5pPr lvl="4" rtl="0">
              <a:spcBef>
                <a:spcPts val="0"/>
              </a:spcBef>
              <a:spcAft>
                <a:spcPts val="0"/>
              </a:spcAft>
              <a:buClr>
                <a:schemeClr val="lt2"/>
              </a:buClr>
              <a:buSzPts val="5200"/>
              <a:buNone/>
              <a:defRPr sz="5200">
                <a:solidFill>
                  <a:schemeClr val="lt2"/>
                </a:solidFill>
              </a:defRPr>
            </a:lvl5pPr>
            <a:lvl6pPr lvl="5" rtl="0">
              <a:spcBef>
                <a:spcPts val="0"/>
              </a:spcBef>
              <a:spcAft>
                <a:spcPts val="0"/>
              </a:spcAft>
              <a:buClr>
                <a:schemeClr val="lt2"/>
              </a:buClr>
              <a:buSzPts val="5200"/>
              <a:buNone/>
              <a:defRPr sz="5200">
                <a:solidFill>
                  <a:schemeClr val="lt2"/>
                </a:solidFill>
              </a:defRPr>
            </a:lvl6pPr>
            <a:lvl7pPr lvl="6" rtl="0">
              <a:spcBef>
                <a:spcPts val="0"/>
              </a:spcBef>
              <a:spcAft>
                <a:spcPts val="0"/>
              </a:spcAft>
              <a:buClr>
                <a:schemeClr val="lt2"/>
              </a:buClr>
              <a:buSzPts val="5200"/>
              <a:buNone/>
              <a:defRPr sz="5200">
                <a:solidFill>
                  <a:schemeClr val="lt2"/>
                </a:solidFill>
              </a:defRPr>
            </a:lvl7pPr>
            <a:lvl8pPr lvl="7" rtl="0">
              <a:spcBef>
                <a:spcPts val="0"/>
              </a:spcBef>
              <a:spcAft>
                <a:spcPts val="0"/>
              </a:spcAft>
              <a:buClr>
                <a:schemeClr val="lt2"/>
              </a:buClr>
              <a:buSzPts val="5200"/>
              <a:buNone/>
              <a:defRPr sz="5200">
                <a:solidFill>
                  <a:schemeClr val="lt2"/>
                </a:solidFill>
              </a:defRPr>
            </a:lvl8pPr>
            <a:lvl9pPr lvl="8" rtl="0">
              <a:spcBef>
                <a:spcPts val="0"/>
              </a:spcBef>
              <a:spcAft>
                <a:spcPts val="0"/>
              </a:spcAft>
              <a:buClr>
                <a:schemeClr val="lt2"/>
              </a:buClr>
              <a:buSzPts val="5200"/>
              <a:buNone/>
              <a:defRPr sz="5200">
                <a:solidFill>
                  <a:schemeClr val="lt2"/>
                </a:solidFill>
              </a:defRPr>
            </a:lvl9pPr>
          </a:lstStyle>
          <a:p/>
        </p:txBody>
      </p:sp>
      <p:sp>
        <p:nvSpPr>
          <p:cNvPr id="135" name="Google Shape;135;p31"/>
          <p:cNvSpPr txBox="1"/>
          <p:nvPr>
            <p:ph idx="2" type="ctrTitle"/>
          </p:nvPr>
        </p:nvSpPr>
        <p:spPr>
          <a:xfrm>
            <a:off x="311700" y="1839925"/>
            <a:ext cx="4260300" cy="14316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p:txBody>
      </p:sp>
      <p:pic>
        <p:nvPicPr>
          <p:cNvPr id="136" name="Google Shape;136;p31"/>
          <p:cNvPicPr preferRelativeResize="0"/>
          <p:nvPr/>
        </p:nvPicPr>
        <p:blipFill rotWithShape="1">
          <a:blip r:embed="rId3">
            <a:alphaModFix/>
          </a:blip>
          <a:srcRect b="0" l="0" r="0" t="0"/>
          <a:stretch/>
        </p:blipFill>
        <p:spPr>
          <a:xfrm>
            <a:off x="42050" y="4284438"/>
            <a:ext cx="1361224" cy="94316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hadow /Egg Yolk / 03">
  <p:cSld name="TITLE_1_2_1">
    <p:bg>
      <p:bgPr>
        <a:solidFill>
          <a:schemeClr val="accent1"/>
        </a:solidFill>
      </p:bgPr>
    </p:bg>
    <p:spTree>
      <p:nvGrpSpPr>
        <p:cNvPr id="21" name="Shape 21"/>
        <p:cNvGrpSpPr/>
        <p:nvPr/>
      </p:nvGrpSpPr>
      <p:grpSpPr>
        <a:xfrm>
          <a:off x="0" y="0"/>
          <a:ext cx="0" cy="0"/>
          <a:chOff x="0" y="0"/>
          <a:chExt cx="0" cy="0"/>
        </a:xfrm>
      </p:grpSpPr>
      <p:pic>
        <p:nvPicPr>
          <p:cNvPr id="22" name="Google Shape;22;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 name="Google Shape;23;p4"/>
          <p:cNvSpPr txBox="1"/>
          <p:nvPr>
            <p:ph idx="12" type="sldNum"/>
          </p:nvPr>
        </p:nvSpPr>
        <p:spPr>
          <a:xfrm>
            <a:off x="8514508" y="46106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4"/>
          <p:cNvSpPr txBox="1"/>
          <p:nvPr>
            <p:ph type="ctrTitle"/>
          </p:nvPr>
        </p:nvSpPr>
        <p:spPr>
          <a:xfrm>
            <a:off x="311700" y="166234"/>
            <a:ext cx="5395800" cy="3020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1"/>
              </a:buClr>
              <a:buSzPts val="4500"/>
              <a:buFont typeface="Georgia"/>
              <a:buNone/>
              <a:defRPr b="1" sz="4500">
                <a:solidFill>
                  <a:schemeClr val="lt1"/>
                </a:solidFill>
                <a:latin typeface="Georgia"/>
                <a:ea typeface="Georgia"/>
                <a:cs typeface="Georgia"/>
                <a:sym typeface="Georgia"/>
              </a:defRPr>
            </a:lvl1pPr>
            <a:lvl2pPr lvl="1" rtl="0">
              <a:spcBef>
                <a:spcPts val="0"/>
              </a:spcBef>
              <a:spcAft>
                <a:spcPts val="0"/>
              </a:spcAft>
              <a:buClr>
                <a:schemeClr val="lt2"/>
              </a:buClr>
              <a:buSzPts val="5200"/>
              <a:buNone/>
              <a:defRPr sz="5200">
                <a:solidFill>
                  <a:schemeClr val="lt2"/>
                </a:solidFill>
              </a:defRPr>
            </a:lvl2pPr>
            <a:lvl3pPr lvl="2" rtl="0">
              <a:spcBef>
                <a:spcPts val="0"/>
              </a:spcBef>
              <a:spcAft>
                <a:spcPts val="0"/>
              </a:spcAft>
              <a:buClr>
                <a:schemeClr val="lt2"/>
              </a:buClr>
              <a:buSzPts val="5200"/>
              <a:buNone/>
              <a:defRPr sz="5200">
                <a:solidFill>
                  <a:schemeClr val="lt2"/>
                </a:solidFill>
              </a:defRPr>
            </a:lvl3pPr>
            <a:lvl4pPr lvl="3" rtl="0">
              <a:spcBef>
                <a:spcPts val="0"/>
              </a:spcBef>
              <a:spcAft>
                <a:spcPts val="0"/>
              </a:spcAft>
              <a:buClr>
                <a:schemeClr val="lt2"/>
              </a:buClr>
              <a:buSzPts val="5200"/>
              <a:buNone/>
              <a:defRPr sz="5200">
                <a:solidFill>
                  <a:schemeClr val="lt2"/>
                </a:solidFill>
              </a:defRPr>
            </a:lvl4pPr>
            <a:lvl5pPr lvl="4" rtl="0">
              <a:spcBef>
                <a:spcPts val="0"/>
              </a:spcBef>
              <a:spcAft>
                <a:spcPts val="0"/>
              </a:spcAft>
              <a:buClr>
                <a:schemeClr val="lt2"/>
              </a:buClr>
              <a:buSzPts val="5200"/>
              <a:buNone/>
              <a:defRPr sz="5200">
                <a:solidFill>
                  <a:schemeClr val="lt2"/>
                </a:solidFill>
              </a:defRPr>
            </a:lvl5pPr>
            <a:lvl6pPr lvl="5" rtl="0">
              <a:spcBef>
                <a:spcPts val="0"/>
              </a:spcBef>
              <a:spcAft>
                <a:spcPts val="0"/>
              </a:spcAft>
              <a:buClr>
                <a:schemeClr val="lt2"/>
              </a:buClr>
              <a:buSzPts val="5200"/>
              <a:buNone/>
              <a:defRPr sz="5200">
                <a:solidFill>
                  <a:schemeClr val="lt2"/>
                </a:solidFill>
              </a:defRPr>
            </a:lvl6pPr>
            <a:lvl7pPr lvl="6" rtl="0">
              <a:spcBef>
                <a:spcPts val="0"/>
              </a:spcBef>
              <a:spcAft>
                <a:spcPts val="0"/>
              </a:spcAft>
              <a:buClr>
                <a:schemeClr val="lt2"/>
              </a:buClr>
              <a:buSzPts val="5200"/>
              <a:buNone/>
              <a:defRPr sz="5200">
                <a:solidFill>
                  <a:schemeClr val="lt2"/>
                </a:solidFill>
              </a:defRPr>
            </a:lvl7pPr>
            <a:lvl8pPr lvl="7" rtl="0">
              <a:spcBef>
                <a:spcPts val="0"/>
              </a:spcBef>
              <a:spcAft>
                <a:spcPts val="0"/>
              </a:spcAft>
              <a:buClr>
                <a:schemeClr val="lt2"/>
              </a:buClr>
              <a:buSzPts val="5200"/>
              <a:buNone/>
              <a:defRPr sz="5200">
                <a:solidFill>
                  <a:schemeClr val="lt2"/>
                </a:solidFill>
              </a:defRPr>
            </a:lvl8pPr>
            <a:lvl9pPr lvl="8" rtl="0">
              <a:spcBef>
                <a:spcPts val="0"/>
              </a:spcBef>
              <a:spcAft>
                <a:spcPts val="0"/>
              </a:spcAft>
              <a:buClr>
                <a:schemeClr val="lt2"/>
              </a:buClr>
              <a:buSzPts val="5200"/>
              <a:buNone/>
              <a:defRPr sz="5200">
                <a:solidFill>
                  <a:schemeClr val="lt2"/>
                </a:solidFill>
              </a:defRPr>
            </a:lvl9pPr>
          </a:lstStyle>
          <a:p/>
        </p:txBody>
      </p:sp>
      <p:sp>
        <p:nvSpPr>
          <p:cNvPr id="25" name="Google Shape;25;p4"/>
          <p:cNvSpPr txBox="1"/>
          <p:nvPr>
            <p:ph idx="2" type="ctrTitle"/>
          </p:nvPr>
        </p:nvSpPr>
        <p:spPr>
          <a:xfrm>
            <a:off x="311700" y="1839925"/>
            <a:ext cx="4260300" cy="14316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p:txBody>
      </p:sp>
      <p:pic>
        <p:nvPicPr>
          <p:cNvPr id="26" name="Google Shape;26;p4"/>
          <p:cNvPicPr preferRelativeResize="0"/>
          <p:nvPr/>
        </p:nvPicPr>
        <p:blipFill rotWithShape="1">
          <a:blip r:embed="rId3">
            <a:alphaModFix/>
          </a:blip>
          <a:srcRect b="0" l="0" r="0" t="0"/>
          <a:stretch/>
        </p:blipFill>
        <p:spPr>
          <a:xfrm>
            <a:off x="42050" y="4284438"/>
            <a:ext cx="1361224" cy="94316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Egg Yolk / Left Aligned">
  <p:cSld name="TITLE_1_2_1_2">
    <p:bg>
      <p:bgPr>
        <a:solidFill>
          <a:schemeClr val="accent1"/>
        </a:solidFill>
      </p:bgPr>
    </p:bg>
    <p:spTree>
      <p:nvGrpSpPr>
        <p:cNvPr id="137" name="Shape 137"/>
        <p:cNvGrpSpPr/>
        <p:nvPr/>
      </p:nvGrpSpPr>
      <p:grpSpPr>
        <a:xfrm>
          <a:off x="0" y="0"/>
          <a:ext cx="0" cy="0"/>
          <a:chOff x="0" y="0"/>
          <a:chExt cx="0" cy="0"/>
        </a:xfrm>
      </p:grpSpPr>
      <p:sp>
        <p:nvSpPr>
          <p:cNvPr id="138" name="Google Shape;138;p32"/>
          <p:cNvSpPr txBox="1"/>
          <p:nvPr>
            <p:ph idx="12" type="sldNum"/>
          </p:nvPr>
        </p:nvSpPr>
        <p:spPr>
          <a:xfrm>
            <a:off x="8514508" y="46106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2"/>
          <p:cNvSpPr txBox="1"/>
          <p:nvPr>
            <p:ph type="ctrTitle"/>
          </p:nvPr>
        </p:nvSpPr>
        <p:spPr>
          <a:xfrm>
            <a:off x="311700" y="166234"/>
            <a:ext cx="5395800" cy="3020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1"/>
              </a:buClr>
              <a:buSzPts val="3800"/>
              <a:buFont typeface="Georgia"/>
              <a:buNone/>
              <a:defRPr b="1" sz="3800">
                <a:solidFill>
                  <a:schemeClr val="lt1"/>
                </a:solidFill>
                <a:latin typeface="Georgia"/>
                <a:ea typeface="Georgia"/>
                <a:cs typeface="Georgia"/>
                <a:sym typeface="Georgia"/>
              </a:defRPr>
            </a:lvl1pPr>
            <a:lvl2pPr lvl="1" rtl="0">
              <a:spcBef>
                <a:spcPts val="0"/>
              </a:spcBef>
              <a:spcAft>
                <a:spcPts val="0"/>
              </a:spcAft>
              <a:buClr>
                <a:schemeClr val="lt2"/>
              </a:buClr>
              <a:buSzPts val="5200"/>
              <a:buNone/>
              <a:defRPr sz="5200">
                <a:solidFill>
                  <a:schemeClr val="lt2"/>
                </a:solidFill>
              </a:defRPr>
            </a:lvl2pPr>
            <a:lvl3pPr lvl="2" rtl="0">
              <a:spcBef>
                <a:spcPts val="0"/>
              </a:spcBef>
              <a:spcAft>
                <a:spcPts val="0"/>
              </a:spcAft>
              <a:buClr>
                <a:schemeClr val="lt2"/>
              </a:buClr>
              <a:buSzPts val="5200"/>
              <a:buNone/>
              <a:defRPr sz="5200">
                <a:solidFill>
                  <a:schemeClr val="lt2"/>
                </a:solidFill>
              </a:defRPr>
            </a:lvl3pPr>
            <a:lvl4pPr lvl="3" rtl="0">
              <a:spcBef>
                <a:spcPts val="0"/>
              </a:spcBef>
              <a:spcAft>
                <a:spcPts val="0"/>
              </a:spcAft>
              <a:buClr>
                <a:schemeClr val="lt2"/>
              </a:buClr>
              <a:buSzPts val="5200"/>
              <a:buNone/>
              <a:defRPr sz="5200">
                <a:solidFill>
                  <a:schemeClr val="lt2"/>
                </a:solidFill>
              </a:defRPr>
            </a:lvl4pPr>
            <a:lvl5pPr lvl="4" rtl="0">
              <a:spcBef>
                <a:spcPts val="0"/>
              </a:spcBef>
              <a:spcAft>
                <a:spcPts val="0"/>
              </a:spcAft>
              <a:buClr>
                <a:schemeClr val="lt2"/>
              </a:buClr>
              <a:buSzPts val="5200"/>
              <a:buNone/>
              <a:defRPr sz="5200">
                <a:solidFill>
                  <a:schemeClr val="lt2"/>
                </a:solidFill>
              </a:defRPr>
            </a:lvl5pPr>
            <a:lvl6pPr lvl="5" rtl="0">
              <a:spcBef>
                <a:spcPts val="0"/>
              </a:spcBef>
              <a:spcAft>
                <a:spcPts val="0"/>
              </a:spcAft>
              <a:buClr>
                <a:schemeClr val="lt2"/>
              </a:buClr>
              <a:buSzPts val="5200"/>
              <a:buNone/>
              <a:defRPr sz="5200">
                <a:solidFill>
                  <a:schemeClr val="lt2"/>
                </a:solidFill>
              </a:defRPr>
            </a:lvl6pPr>
            <a:lvl7pPr lvl="6" rtl="0">
              <a:spcBef>
                <a:spcPts val="0"/>
              </a:spcBef>
              <a:spcAft>
                <a:spcPts val="0"/>
              </a:spcAft>
              <a:buClr>
                <a:schemeClr val="lt2"/>
              </a:buClr>
              <a:buSzPts val="5200"/>
              <a:buNone/>
              <a:defRPr sz="5200">
                <a:solidFill>
                  <a:schemeClr val="lt2"/>
                </a:solidFill>
              </a:defRPr>
            </a:lvl7pPr>
            <a:lvl8pPr lvl="7" rtl="0">
              <a:spcBef>
                <a:spcPts val="0"/>
              </a:spcBef>
              <a:spcAft>
                <a:spcPts val="0"/>
              </a:spcAft>
              <a:buClr>
                <a:schemeClr val="lt2"/>
              </a:buClr>
              <a:buSzPts val="5200"/>
              <a:buNone/>
              <a:defRPr sz="5200">
                <a:solidFill>
                  <a:schemeClr val="lt2"/>
                </a:solidFill>
              </a:defRPr>
            </a:lvl8pPr>
            <a:lvl9pPr lvl="8" rtl="0">
              <a:spcBef>
                <a:spcPts val="0"/>
              </a:spcBef>
              <a:spcAft>
                <a:spcPts val="0"/>
              </a:spcAft>
              <a:buClr>
                <a:schemeClr val="lt2"/>
              </a:buClr>
              <a:buSzPts val="5200"/>
              <a:buNone/>
              <a:defRPr sz="5200">
                <a:solidFill>
                  <a:schemeClr val="lt2"/>
                </a:solidFill>
              </a:defRPr>
            </a:lvl9pPr>
          </a:lstStyle>
          <a:p/>
        </p:txBody>
      </p:sp>
      <p:pic>
        <p:nvPicPr>
          <p:cNvPr id="140" name="Google Shape;140;p32"/>
          <p:cNvPicPr preferRelativeResize="0"/>
          <p:nvPr/>
        </p:nvPicPr>
        <p:blipFill rotWithShape="1">
          <a:blip r:embed="rId2">
            <a:alphaModFix/>
          </a:blip>
          <a:srcRect b="0" l="0" r="0" t="0"/>
          <a:stretch/>
        </p:blipFill>
        <p:spPr>
          <a:xfrm>
            <a:off x="42050" y="4284438"/>
            <a:ext cx="1361224" cy="94316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hadow /Egg Yolk / Centred">
  <p:cSld name="TITLE_1_2_1_2_1">
    <p:bg>
      <p:bgPr>
        <a:solidFill>
          <a:schemeClr val="accent1"/>
        </a:solidFill>
      </p:bgPr>
    </p:bg>
    <p:spTree>
      <p:nvGrpSpPr>
        <p:cNvPr id="141" name="Shape 141"/>
        <p:cNvGrpSpPr/>
        <p:nvPr/>
      </p:nvGrpSpPr>
      <p:grpSpPr>
        <a:xfrm>
          <a:off x="0" y="0"/>
          <a:ext cx="0" cy="0"/>
          <a:chOff x="0" y="0"/>
          <a:chExt cx="0" cy="0"/>
        </a:xfrm>
      </p:grpSpPr>
      <p:sp>
        <p:nvSpPr>
          <p:cNvPr id="142" name="Google Shape;142;p33"/>
          <p:cNvSpPr txBox="1"/>
          <p:nvPr>
            <p:ph type="ctrTitle"/>
          </p:nvPr>
        </p:nvSpPr>
        <p:spPr>
          <a:xfrm>
            <a:off x="1213400" y="1219600"/>
            <a:ext cx="6717000" cy="270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3800"/>
              <a:buFont typeface="Georgia"/>
              <a:buNone/>
              <a:defRPr b="1" sz="3800">
                <a:solidFill>
                  <a:schemeClr val="lt1"/>
                </a:solidFill>
                <a:latin typeface="Georgia"/>
                <a:ea typeface="Georgia"/>
                <a:cs typeface="Georgia"/>
                <a:sym typeface="Georgia"/>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33"/>
          <p:cNvSpPr txBox="1"/>
          <p:nvPr>
            <p:ph idx="12" type="sldNum"/>
          </p:nvPr>
        </p:nvSpPr>
        <p:spPr>
          <a:xfrm>
            <a:off x="8514508" y="46106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44" name="Google Shape;144;p33"/>
          <p:cNvPicPr preferRelativeResize="0"/>
          <p:nvPr/>
        </p:nvPicPr>
        <p:blipFill rotWithShape="1">
          <a:blip r:embed="rId2">
            <a:alphaModFix/>
          </a:blip>
          <a:srcRect b="0" l="0" r="0" t="0"/>
          <a:stretch/>
        </p:blipFill>
        <p:spPr>
          <a:xfrm>
            <a:off x="42050" y="4284438"/>
            <a:ext cx="1361224" cy="94316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hadow/ Cream / 01">
  <p:cSld name="CUSTOM_3">
    <p:spTree>
      <p:nvGrpSpPr>
        <p:cNvPr id="145" name="Shape 145"/>
        <p:cNvGrpSpPr/>
        <p:nvPr/>
      </p:nvGrpSpPr>
      <p:grpSpPr>
        <a:xfrm>
          <a:off x="0" y="0"/>
          <a:ext cx="0" cy="0"/>
          <a:chOff x="0" y="0"/>
          <a:chExt cx="0" cy="0"/>
        </a:xfrm>
      </p:grpSpPr>
      <p:pic>
        <p:nvPicPr>
          <p:cNvPr id="146" name="Google Shape;146;p34"/>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47" name="Google Shape;147;p34"/>
          <p:cNvPicPr preferRelativeResize="0"/>
          <p:nvPr/>
        </p:nvPicPr>
        <p:blipFill rotWithShape="1">
          <a:blip r:embed="rId3">
            <a:alphaModFix/>
          </a:blip>
          <a:srcRect b="0" l="0" r="0" t="0"/>
          <a:stretch/>
        </p:blipFill>
        <p:spPr>
          <a:xfrm>
            <a:off x="42050" y="4284438"/>
            <a:ext cx="1361224" cy="943163"/>
          </a:xfrm>
          <a:prstGeom prst="rect">
            <a:avLst/>
          </a:prstGeom>
          <a:noFill/>
          <a:ln>
            <a:noFill/>
          </a:ln>
        </p:spPr>
      </p:pic>
      <p:sp>
        <p:nvSpPr>
          <p:cNvPr id="148" name="Google Shape;148;p34"/>
          <p:cNvSpPr txBox="1"/>
          <p:nvPr>
            <p:ph type="ctrTitle"/>
          </p:nvPr>
        </p:nvSpPr>
        <p:spPr>
          <a:xfrm>
            <a:off x="311700" y="166234"/>
            <a:ext cx="5395800" cy="3020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2"/>
              </a:buClr>
              <a:buSzPts val="4500"/>
              <a:buFont typeface="Georgia"/>
              <a:buNone/>
              <a:defRPr b="1" sz="4500">
                <a:solidFill>
                  <a:schemeClr val="lt2"/>
                </a:solidFill>
                <a:latin typeface="Georgia"/>
                <a:ea typeface="Georgia"/>
                <a:cs typeface="Georgia"/>
                <a:sym typeface="Georgia"/>
              </a:defRPr>
            </a:lvl1pPr>
            <a:lvl2pPr lvl="1" rtl="0">
              <a:spcBef>
                <a:spcPts val="0"/>
              </a:spcBef>
              <a:spcAft>
                <a:spcPts val="0"/>
              </a:spcAft>
              <a:buClr>
                <a:schemeClr val="lt2"/>
              </a:buClr>
              <a:buSzPts val="5200"/>
              <a:buNone/>
              <a:defRPr sz="5200">
                <a:solidFill>
                  <a:schemeClr val="lt2"/>
                </a:solidFill>
              </a:defRPr>
            </a:lvl2pPr>
            <a:lvl3pPr lvl="2" rtl="0">
              <a:spcBef>
                <a:spcPts val="0"/>
              </a:spcBef>
              <a:spcAft>
                <a:spcPts val="0"/>
              </a:spcAft>
              <a:buClr>
                <a:schemeClr val="lt2"/>
              </a:buClr>
              <a:buSzPts val="5200"/>
              <a:buNone/>
              <a:defRPr sz="5200">
                <a:solidFill>
                  <a:schemeClr val="lt2"/>
                </a:solidFill>
              </a:defRPr>
            </a:lvl3pPr>
            <a:lvl4pPr lvl="3" rtl="0">
              <a:spcBef>
                <a:spcPts val="0"/>
              </a:spcBef>
              <a:spcAft>
                <a:spcPts val="0"/>
              </a:spcAft>
              <a:buClr>
                <a:schemeClr val="lt2"/>
              </a:buClr>
              <a:buSzPts val="5200"/>
              <a:buNone/>
              <a:defRPr sz="5200">
                <a:solidFill>
                  <a:schemeClr val="lt2"/>
                </a:solidFill>
              </a:defRPr>
            </a:lvl4pPr>
            <a:lvl5pPr lvl="4" rtl="0">
              <a:spcBef>
                <a:spcPts val="0"/>
              </a:spcBef>
              <a:spcAft>
                <a:spcPts val="0"/>
              </a:spcAft>
              <a:buClr>
                <a:schemeClr val="lt2"/>
              </a:buClr>
              <a:buSzPts val="5200"/>
              <a:buNone/>
              <a:defRPr sz="5200">
                <a:solidFill>
                  <a:schemeClr val="lt2"/>
                </a:solidFill>
              </a:defRPr>
            </a:lvl5pPr>
            <a:lvl6pPr lvl="5" rtl="0">
              <a:spcBef>
                <a:spcPts val="0"/>
              </a:spcBef>
              <a:spcAft>
                <a:spcPts val="0"/>
              </a:spcAft>
              <a:buClr>
                <a:schemeClr val="lt2"/>
              </a:buClr>
              <a:buSzPts val="5200"/>
              <a:buNone/>
              <a:defRPr sz="5200">
                <a:solidFill>
                  <a:schemeClr val="lt2"/>
                </a:solidFill>
              </a:defRPr>
            </a:lvl6pPr>
            <a:lvl7pPr lvl="6" rtl="0">
              <a:spcBef>
                <a:spcPts val="0"/>
              </a:spcBef>
              <a:spcAft>
                <a:spcPts val="0"/>
              </a:spcAft>
              <a:buClr>
                <a:schemeClr val="lt2"/>
              </a:buClr>
              <a:buSzPts val="5200"/>
              <a:buNone/>
              <a:defRPr sz="5200">
                <a:solidFill>
                  <a:schemeClr val="lt2"/>
                </a:solidFill>
              </a:defRPr>
            </a:lvl7pPr>
            <a:lvl8pPr lvl="7" rtl="0">
              <a:spcBef>
                <a:spcPts val="0"/>
              </a:spcBef>
              <a:spcAft>
                <a:spcPts val="0"/>
              </a:spcAft>
              <a:buClr>
                <a:schemeClr val="lt2"/>
              </a:buClr>
              <a:buSzPts val="5200"/>
              <a:buNone/>
              <a:defRPr sz="5200">
                <a:solidFill>
                  <a:schemeClr val="lt2"/>
                </a:solidFill>
              </a:defRPr>
            </a:lvl8pPr>
            <a:lvl9pPr lvl="8" rtl="0">
              <a:spcBef>
                <a:spcPts val="0"/>
              </a:spcBef>
              <a:spcAft>
                <a:spcPts val="0"/>
              </a:spcAft>
              <a:buClr>
                <a:schemeClr val="lt2"/>
              </a:buClr>
              <a:buSzPts val="5200"/>
              <a:buNone/>
              <a:defRPr sz="5200">
                <a:solidFill>
                  <a:schemeClr val="lt2"/>
                </a:solidFill>
              </a:defRPr>
            </a:lvl9pPr>
          </a:lstStyle>
          <a:p/>
        </p:txBody>
      </p:sp>
      <p:sp>
        <p:nvSpPr>
          <p:cNvPr id="149" name="Google Shape;149;p34"/>
          <p:cNvSpPr txBox="1"/>
          <p:nvPr>
            <p:ph idx="2" type="ctrTitle"/>
          </p:nvPr>
        </p:nvSpPr>
        <p:spPr>
          <a:xfrm>
            <a:off x="311700" y="1839925"/>
            <a:ext cx="4260300" cy="14316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2"/>
              </a:buClr>
              <a:buSzPts val="2200"/>
              <a:buNone/>
              <a:defRPr sz="2200">
                <a:solidFill>
                  <a:schemeClr val="lt2"/>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hadow/ Cream / 02">
  <p:cSld name="CUSTOM_3_1">
    <p:spTree>
      <p:nvGrpSpPr>
        <p:cNvPr id="150" name="Shape 150"/>
        <p:cNvGrpSpPr/>
        <p:nvPr/>
      </p:nvGrpSpPr>
      <p:grpSpPr>
        <a:xfrm>
          <a:off x="0" y="0"/>
          <a:ext cx="0" cy="0"/>
          <a:chOff x="0" y="0"/>
          <a:chExt cx="0" cy="0"/>
        </a:xfrm>
      </p:grpSpPr>
      <p:pic>
        <p:nvPicPr>
          <p:cNvPr id="151" name="Google Shape;151;p35"/>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52" name="Google Shape;152;p35"/>
          <p:cNvPicPr preferRelativeResize="0"/>
          <p:nvPr/>
        </p:nvPicPr>
        <p:blipFill>
          <a:blip r:embed="rId3">
            <a:alphaModFix/>
          </a:blip>
          <a:stretch>
            <a:fillRect/>
          </a:stretch>
        </p:blipFill>
        <p:spPr>
          <a:xfrm>
            <a:off x="42050" y="4284438"/>
            <a:ext cx="1361224" cy="943163"/>
          </a:xfrm>
          <a:prstGeom prst="rect">
            <a:avLst/>
          </a:prstGeom>
          <a:noFill/>
          <a:ln>
            <a:noFill/>
          </a:ln>
        </p:spPr>
      </p:pic>
      <p:sp>
        <p:nvSpPr>
          <p:cNvPr id="153" name="Google Shape;153;p35"/>
          <p:cNvSpPr txBox="1"/>
          <p:nvPr>
            <p:ph type="ctrTitle"/>
          </p:nvPr>
        </p:nvSpPr>
        <p:spPr>
          <a:xfrm>
            <a:off x="311700" y="166234"/>
            <a:ext cx="5395800" cy="3020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2"/>
              </a:buClr>
              <a:buSzPts val="4500"/>
              <a:buFont typeface="Georgia"/>
              <a:buNone/>
              <a:defRPr b="1" sz="4500">
                <a:solidFill>
                  <a:schemeClr val="lt2"/>
                </a:solidFill>
                <a:latin typeface="Georgia"/>
                <a:ea typeface="Georgia"/>
                <a:cs typeface="Georgia"/>
                <a:sym typeface="Georgia"/>
              </a:defRPr>
            </a:lvl1pPr>
            <a:lvl2pPr lvl="1" rtl="0">
              <a:spcBef>
                <a:spcPts val="0"/>
              </a:spcBef>
              <a:spcAft>
                <a:spcPts val="0"/>
              </a:spcAft>
              <a:buClr>
                <a:schemeClr val="lt2"/>
              </a:buClr>
              <a:buSzPts val="5200"/>
              <a:buNone/>
              <a:defRPr sz="5200">
                <a:solidFill>
                  <a:schemeClr val="lt2"/>
                </a:solidFill>
              </a:defRPr>
            </a:lvl2pPr>
            <a:lvl3pPr lvl="2" rtl="0">
              <a:spcBef>
                <a:spcPts val="0"/>
              </a:spcBef>
              <a:spcAft>
                <a:spcPts val="0"/>
              </a:spcAft>
              <a:buClr>
                <a:schemeClr val="lt2"/>
              </a:buClr>
              <a:buSzPts val="5200"/>
              <a:buNone/>
              <a:defRPr sz="5200">
                <a:solidFill>
                  <a:schemeClr val="lt2"/>
                </a:solidFill>
              </a:defRPr>
            </a:lvl3pPr>
            <a:lvl4pPr lvl="3" rtl="0">
              <a:spcBef>
                <a:spcPts val="0"/>
              </a:spcBef>
              <a:spcAft>
                <a:spcPts val="0"/>
              </a:spcAft>
              <a:buClr>
                <a:schemeClr val="lt2"/>
              </a:buClr>
              <a:buSzPts val="5200"/>
              <a:buNone/>
              <a:defRPr sz="5200">
                <a:solidFill>
                  <a:schemeClr val="lt2"/>
                </a:solidFill>
              </a:defRPr>
            </a:lvl4pPr>
            <a:lvl5pPr lvl="4" rtl="0">
              <a:spcBef>
                <a:spcPts val="0"/>
              </a:spcBef>
              <a:spcAft>
                <a:spcPts val="0"/>
              </a:spcAft>
              <a:buClr>
                <a:schemeClr val="lt2"/>
              </a:buClr>
              <a:buSzPts val="5200"/>
              <a:buNone/>
              <a:defRPr sz="5200">
                <a:solidFill>
                  <a:schemeClr val="lt2"/>
                </a:solidFill>
              </a:defRPr>
            </a:lvl5pPr>
            <a:lvl6pPr lvl="5" rtl="0">
              <a:spcBef>
                <a:spcPts val="0"/>
              </a:spcBef>
              <a:spcAft>
                <a:spcPts val="0"/>
              </a:spcAft>
              <a:buClr>
                <a:schemeClr val="lt2"/>
              </a:buClr>
              <a:buSzPts val="5200"/>
              <a:buNone/>
              <a:defRPr sz="5200">
                <a:solidFill>
                  <a:schemeClr val="lt2"/>
                </a:solidFill>
              </a:defRPr>
            </a:lvl6pPr>
            <a:lvl7pPr lvl="6" rtl="0">
              <a:spcBef>
                <a:spcPts val="0"/>
              </a:spcBef>
              <a:spcAft>
                <a:spcPts val="0"/>
              </a:spcAft>
              <a:buClr>
                <a:schemeClr val="lt2"/>
              </a:buClr>
              <a:buSzPts val="5200"/>
              <a:buNone/>
              <a:defRPr sz="5200">
                <a:solidFill>
                  <a:schemeClr val="lt2"/>
                </a:solidFill>
              </a:defRPr>
            </a:lvl7pPr>
            <a:lvl8pPr lvl="7" rtl="0">
              <a:spcBef>
                <a:spcPts val="0"/>
              </a:spcBef>
              <a:spcAft>
                <a:spcPts val="0"/>
              </a:spcAft>
              <a:buClr>
                <a:schemeClr val="lt2"/>
              </a:buClr>
              <a:buSzPts val="5200"/>
              <a:buNone/>
              <a:defRPr sz="5200">
                <a:solidFill>
                  <a:schemeClr val="lt2"/>
                </a:solidFill>
              </a:defRPr>
            </a:lvl8pPr>
            <a:lvl9pPr lvl="8" rtl="0">
              <a:spcBef>
                <a:spcPts val="0"/>
              </a:spcBef>
              <a:spcAft>
                <a:spcPts val="0"/>
              </a:spcAft>
              <a:buClr>
                <a:schemeClr val="lt2"/>
              </a:buClr>
              <a:buSzPts val="5200"/>
              <a:buNone/>
              <a:defRPr sz="5200">
                <a:solidFill>
                  <a:schemeClr val="lt2"/>
                </a:solidFill>
              </a:defRPr>
            </a:lvl9pPr>
          </a:lstStyle>
          <a:p/>
        </p:txBody>
      </p:sp>
      <p:sp>
        <p:nvSpPr>
          <p:cNvPr id="154" name="Google Shape;154;p35"/>
          <p:cNvSpPr txBox="1"/>
          <p:nvPr>
            <p:ph idx="2" type="ctrTitle"/>
          </p:nvPr>
        </p:nvSpPr>
        <p:spPr>
          <a:xfrm>
            <a:off x="311700" y="1839925"/>
            <a:ext cx="4260300" cy="14316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2"/>
              </a:buClr>
              <a:buSzPts val="2200"/>
              <a:buNone/>
              <a:defRPr sz="2200">
                <a:solidFill>
                  <a:schemeClr val="lt2"/>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hadow/ Cream / 03">
  <p:cSld name="CUSTOM_3_1_1">
    <p:spTree>
      <p:nvGrpSpPr>
        <p:cNvPr id="155" name="Shape 155"/>
        <p:cNvGrpSpPr/>
        <p:nvPr/>
      </p:nvGrpSpPr>
      <p:grpSpPr>
        <a:xfrm>
          <a:off x="0" y="0"/>
          <a:ext cx="0" cy="0"/>
          <a:chOff x="0" y="0"/>
          <a:chExt cx="0" cy="0"/>
        </a:xfrm>
      </p:grpSpPr>
      <p:pic>
        <p:nvPicPr>
          <p:cNvPr id="156" name="Google Shape;156;p3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57" name="Google Shape;157;p36"/>
          <p:cNvPicPr preferRelativeResize="0"/>
          <p:nvPr/>
        </p:nvPicPr>
        <p:blipFill>
          <a:blip r:embed="rId3">
            <a:alphaModFix/>
          </a:blip>
          <a:stretch>
            <a:fillRect/>
          </a:stretch>
        </p:blipFill>
        <p:spPr>
          <a:xfrm>
            <a:off x="42050" y="4284438"/>
            <a:ext cx="1361224" cy="943163"/>
          </a:xfrm>
          <a:prstGeom prst="rect">
            <a:avLst/>
          </a:prstGeom>
          <a:noFill/>
          <a:ln>
            <a:noFill/>
          </a:ln>
        </p:spPr>
      </p:pic>
      <p:sp>
        <p:nvSpPr>
          <p:cNvPr id="158" name="Google Shape;158;p36"/>
          <p:cNvSpPr txBox="1"/>
          <p:nvPr>
            <p:ph type="ctrTitle"/>
          </p:nvPr>
        </p:nvSpPr>
        <p:spPr>
          <a:xfrm>
            <a:off x="311700" y="166234"/>
            <a:ext cx="5395800" cy="3020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2"/>
              </a:buClr>
              <a:buSzPts val="4500"/>
              <a:buFont typeface="Georgia"/>
              <a:buNone/>
              <a:defRPr b="1" sz="4500">
                <a:solidFill>
                  <a:schemeClr val="lt2"/>
                </a:solidFill>
                <a:latin typeface="Georgia"/>
                <a:ea typeface="Georgia"/>
                <a:cs typeface="Georgia"/>
                <a:sym typeface="Georgia"/>
              </a:defRPr>
            </a:lvl1pPr>
            <a:lvl2pPr lvl="1" rtl="0">
              <a:spcBef>
                <a:spcPts val="0"/>
              </a:spcBef>
              <a:spcAft>
                <a:spcPts val="0"/>
              </a:spcAft>
              <a:buClr>
                <a:schemeClr val="lt2"/>
              </a:buClr>
              <a:buSzPts val="5200"/>
              <a:buNone/>
              <a:defRPr sz="5200">
                <a:solidFill>
                  <a:schemeClr val="lt2"/>
                </a:solidFill>
              </a:defRPr>
            </a:lvl2pPr>
            <a:lvl3pPr lvl="2" rtl="0">
              <a:spcBef>
                <a:spcPts val="0"/>
              </a:spcBef>
              <a:spcAft>
                <a:spcPts val="0"/>
              </a:spcAft>
              <a:buClr>
                <a:schemeClr val="lt2"/>
              </a:buClr>
              <a:buSzPts val="5200"/>
              <a:buNone/>
              <a:defRPr sz="5200">
                <a:solidFill>
                  <a:schemeClr val="lt2"/>
                </a:solidFill>
              </a:defRPr>
            </a:lvl3pPr>
            <a:lvl4pPr lvl="3" rtl="0">
              <a:spcBef>
                <a:spcPts val="0"/>
              </a:spcBef>
              <a:spcAft>
                <a:spcPts val="0"/>
              </a:spcAft>
              <a:buClr>
                <a:schemeClr val="lt2"/>
              </a:buClr>
              <a:buSzPts val="5200"/>
              <a:buNone/>
              <a:defRPr sz="5200">
                <a:solidFill>
                  <a:schemeClr val="lt2"/>
                </a:solidFill>
              </a:defRPr>
            </a:lvl4pPr>
            <a:lvl5pPr lvl="4" rtl="0">
              <a:spcBef>
                <a:spcPts val="0"/>
              </a:spcBef>
              <a:spcAft>
                <a:spcPts val="0"/>
              </a:spcAft>
              <a:buClr>
                <a:schemeClr val="lt2"/>
              </a:buClr>
              <a:buSzPts val="5200"/>
              <a:buNone/>
              <a:defRPr sz="5200">
                <a:solidFill>
                  <a:schemeClr val="lt2"/>
                </a:solidFill>
              </a:defRPr>
            </a:lvl5pPr>
            <a:lvl6pPr lvl="5" rtl="0">
              <a:spcBef>
                <a:spcPts val="0"/>
              </a:spcBef>
              <a:spcAft>
                <a:spcPts val="0"/>
              </a:spcAft>
              <a:buClr>
                <a:schemeClr val="lt2"/>
              </a:buClr>
              <a:buSzPts val="5200"/>
              <a:buNone/>
              <a:defRPr sz="5200">
                <a:solidFill>
                  <a:schemeClr val="lt2"/>
                </a:solidFill>
              </a:defRPr>
            </a:lvl6pPr>
            <a:lvl7pPr lvl="6" rtl="0">
              <a:spcBef>
                <a:spcPts val="0"/>
              </a:spcBef>
              <a:spcAft>
                <a:spcPts val="0"/>
              </a:spcAft>
              <a:buClr>
                <a:schemeClr val="lt2"/>
              </a:buClr>
              <a:buSzPts val="5200"/>
              <a:buNone/>
              <a:defRPr sz="5200">
                <a:solidFill>
                  <a:schemeClr val="lt2"/>
                </a:solidFill>
              </a:defRPr>
            </a:lvl7pPr>
            <a:lvl8pPr lvl="7" rtl="0">
              <a:spcBef>
                <a:spcPts val="0"/>
              </a:spcBef>
              <a:spcAft>
                <a:spcPts val="0"/>
              </a:spcAft>
              <a:buClr>
                <a:schemeClr val="lt2"/>
              </a:buClr>
              <a:buSzPts val="5200"/>
              <a:buNone/>
              <a:defRPr sz="5200">
                <a:solidFill>
                  <a:schemeClr val="lt2"/>
                </a:solidFill>
              </a:defRPr>
            </a:lvl8pPr>
            <a:lvl9pPr lvl="8" rtl="0">
              <a:spcBef>
                <a:spcPts val="0"/>
              </a:spcBef>
              <a:spcAft>
                <a:spcPts val="0"/>
              </a:spcAft>
              <a:buClr>
                <a:schemeClr val="lt2"/>
              </a:buClr>
              <a:buSzPts val="5200"/>
              <a:buNone/>
              <a:defRPr sz="5200">
                <a:solidFill>
                  <a:schemeClr val="lt2"/>
                </a:solidFill>
              </a:defRPr>
            </a:lvl9pPr>
          </a:lstStyle>
          <a:p/>
        </p:txBody>
      </p:sp>
      <p:sp>
        <p:nvSpPr>
          <p:cNvPr id="159" name="Google Shape;159;p36"/>
          <p:cNvSpPr txBox="1"/>
          <p:nvPr>
            <p:ph idx="2" type="ctrTitle"/>
          </p:nvPr>
        </p:nvSpPr>
        <p:spPr>
          <a:xfrm>
            <a:off x="311700" y="1839925"/>
            <a:ext cx="4260300" cy="14316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2"/>
              </a:buClr>
              <a:buSzPts val="2200"/>
              <a:buNone/>
              <a:defRPr sz="2200">
                <a:solidFill>
                  <a:schemeClr val="lt2"/>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ream / Left Aligned">
  <p:cSld name="CUSTOM_3_1_1_2">
    <p:spTree>
      <p:nvGrpSpPr>
        <p:cNvPr id="160" name="Shape 160"/>
        <p:cNvGrpSpPr/>
        <p:nvPr/>
      </p:nvGrpSpPr>
      <p:grpSpPr>
        <a:xfrm>
          <a:off x="0" y="0"/>
          <a:ext cx="0" cy="0"/>
          <a:chOff x="0" y="0"/>
          <a:chExt cx="0" cy="0"/>
        </a:xfrm>
      </p:grpSpPr>
      <p:pic>
        <p:nvPicPr>
          <p:cNvPr id="161" name="Google Shape;161;p37"/>
          <p:cNvPicPr preferRelativeResize="0"/>
          <p:nvPr/>
        </p:nvPicPr>
        <p:blipFill>
          <a:blip r:embed="rId2">
            <a:alphaModFix/>
          </a:blip>
          <a:stretch>
            <a:fillRect/>
          </a:stretch>
        </p:blipFill>
        <p:spPr>
          <a:xfrm>
            <a:off x="42050" y="4284438"/>
            <a:ext cx="1361224" cy="943163"/>
          </a:xfrm>
          <a:prstGeom prst="rect">
            <a:avLst/>
          </a:prstGeom>
          <a:noFill/>
          <a:ln>
            <a:noFill/>
          </a:ln>
        </p:spPr>
      </p:pic>
      <p:sp>
        <p:nvSpPr>
          <p:cNvPr id="162" name="Google Shape;162;p37"/>
          <p:cNvSpPr txBox="1"/>
          <p:nvPr>
            <p:ph type="ctrTitle"/>
          </p:nvPr>
        </p:nvSpPr>
        <p:spPr>
          <a:xfrm>
            <a:off x="311700" y="166234"/>
            <a:ext cx="5395800" cy="3020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2"/>
              </a:buClr>
              <a:buSzPts val="3800"/>
              <a:buFont typeface="Georgia"/>
              <a:buNone/>
              <a:defRPr b="1" sz="3800">
                <a:solidFill>
                  <a:schemeClr val="lt2"/>
                </a:solidFill>
                <a:latin typeface="Georgia"/>
                <a:ea typeface="Georgia"/>
                <a:cs typeface="Georgia"/>
                <a:sym typeface="Georgia"/>
              </a:defRPr>
            </a:lvl1pPr>
            <a:lvl2pPr lvl="1" rtl="0">
              <a:spcBef>
                <a:spcPts val="0"/>
              </a:spcBef>
              <a:spcAft>
                <a:spcPts val="0"/>
              </a:spcAft>
              <a:buClr>
                <a:schemeClr val="lt2"/>
              </a:buClr>
              <a:buSzPts val="5200"/>
              <a:buNone/>
              <a:defRPr sz="5200">
                <a:solidFill>
                  <a:schemeClr val="lt2"/>
                </a:solidFill>
              </a:defRPr>
            </a:lvl2pPr>
            <a:lvl3pPr lvl="2" rtl="0">
              <a:spcBef>
                <a:spcPts val="0"/>
              </a:spcBef>
              <a:spcAft>
                <a:spcPts val="0"/>
              </a:spcAft>
              <a:buClr>
                <a:schemeClr val="lt2"/>
              </a:buClr>
              <a:buSzPts val="5200"/>
              <a:buNone/>
              <a:defRPr sz="5200">
                <a:solidFill>
                  <a:schemeClr val="lt2"/>
                </a:solidFill>
              </a:defRPr>
            </a:lvl3pPr>
            <a:lvl4pPr lvl="3" rtl="0">
              <a:spcBef>
                <a:spcPts val="0"/>
              </a:spcBef>
              <a:spcAft>
                <a:spcPts val="0"/>
              </a:spcAft>
              <a:buClr>
                <a:schemeClr val="lt2"/>
              </a:buClr>
              <a:buSzPts val="5200"/>
              <a:buNone/>
              <a:defRPr sz="5200">
                <a:solidFill>
                  <a:schemeClr val="lt2"/>
                </a:solidFill>
              </a:defRPr>
            </a:lvl4pPr>
            <a:lvl5pPr lvl="4" rtl="0">
              <a:spcBef>
                <a:spcPts val="0"/>
              </a:spcBef>
              <a:spcAft>
                <a:spcPts val="0"/>
              </a:spcAft>
              <a:buClr>
                <a:schemeClr val="lt2"/>
              </a:buClr>
              <a:buSzPts val="5200"/>
              <a:buNone/>
              <a:defRPr sz="5200">
                <a:solidFill>
                  <a:schemeClr val="lt2"/>
                </a:solidFill>
              </a:defRPr>
            </a:lvl5pPr>
            <a:lvl6pPr lvl="5" rtl="0">
              <a:spcBef>
                <a:spcPts val="0"/>
              </a:spcBef>
              <a:spcAft>
                <a:spcPts val="0"/>
              </a:spcAft>
              <a:buClr>
                <a:schemeClr val="lt2"/>
              </a:buClr>
              <a:buSzPts val="5200"/>
              <a:buNone/>
              <a:defRPr sz="5200">
                <a:solidFill>
                  <a:schemeClr val="lt2"/>
                </a:solidFill>
              </a:defRPr>
            </a:lvl6pPr>
            <a:lvl7pPr lvl="6" rtl="0">
              <a:spcBef>
                <a:spcPts val="0"/>
              </a:spcBef>
              <a:spcAft>
                <a:spcPts val="0"/>
              </a:spcAft>
              <a:buClr>
                <a:schemeClr val="lt2"/>
              </a:buClr>
              <a:buSzPts val="5200"/>
              <a:buNone/>
              <a:defRPr sz="5200">
                <a:solidFill>
                  <a:schemeClr val="lt2"/>
                </a:solidFill>
              </a:defRPr>
            </a:lvl7pPr>
            <a:lvl8pPr lvl="7" rtl="0">
              <a:spcBef>
                <a:spcPts val="0"/>
              </a:spcBef>
              <a:spcAft>
                <a:spcPts val="0"/>
              </a:spcAft>
              <a:buClr>
                <a:schemeClr val="lt2"/>
              </a:buClr>
              <a:buSzPts val="5200"/>
              <a:buNone/>
              <a:defRPr sz="5200">
                <a:solidFill>
                  <a:schemeClr val="lt2"/>
                </a:solidFill>
              </a:defRPr>
            </a:lvl8pPr>
            <a:lvl9pPr lvl="8" rtl="0">
              <a:spcBef>
                <a:spcPts val="0"/>
              </a:spcBef>
              <a:spcAft>
                <a:spcPts val="0"/>
              </a:spcAft>
              <a:buClr>
                <a:schemeClr val="lt2"/>
              </a:buClr>
              <a:buSzPts val="5200"/>
              <a:buNone/>
              <a:defRPr sz="5200">
                <a:solidFill>
                  <a:schemeClr val="lt2"/>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ream / Centred Aligned">
  <p:cSld name="CUSTOM_3_1_1_2_1">
    <p:spTree>
      <p:nvGrpSpPr>
        <p:cNvPr id="163" name="Shape 163"/>
        <p:cNvGrpSpPr/>
        <p:nvPr/>
      </p:nvGrpSpPr>
      <p:grpSpPr>
        <a:xfrm>
          <a:off x="0" y="0"/>
          <a:ext cx="0" cy="0"/>
          <a:chOff x="0" y="0"/>
          <a:chExt cx="0" cy="0"/>
        </a:xfrm>
      </p:grpSpPr>
      <p:pic>
        <p:nvPicPr>
          <p:cNvPr id="164" name="Google Shape;164;p38"/>
          <p:cNvPicPr preferRelativeResize="0"/>
          <p:nvPr/>
        </p:nvPicPr>
        <p:blipFill>
          <a:blip r:embed="rId2">
            <a:alphaModFix/>
          </a:blip>
          <a:stretch>
            <a:fillRect/>
          </a:stretch>
        </p:blipFill>
        <p:spPr>
          <a:xfrm>
            <a:off x="42050" y="4284438"/>
            <a:ext cx="1361224" cy="943163"/>
          </a:xfrm>
          <a:prstGeom prst="rect">
            <a:avLst/>
          </a:prstGeom>
          <a:noFill/>
          <a:ln>
            <a:noFill/>
          </a:ln>
        </p:spPr>
      </p:pic>
      <p:sp>
        <p:nvSpPr>
          <p:cNvPr id="165" name="Google Shape;165;p38"/>
          <p:cNvSpPr txBox="1"/>
          <p:nvPr>
            <p:ph type="ctrTitle"/>
          </p:nvPr>
        </p:nvSpPr>
        <p:spPr>
          <a:xfrm>
            <a:off x="1141300" y="1219600"/>
            <a:ext cx="6861300" cy="270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A3C0F"/>
              </a:buClr>
              <a:buSzPts val="3800"/>
              <a:buFont typeface="Georgia"/>
              <a:buNone/>
              <a:defRPr b="1" sz="3800">
                <a:solidFill>
                  <a:srgbClr val="FA3C0F"/>
                </a:solidFill>
                <a:latin typeface="Georgia"/>
                <a:ea typeface="Georgia"/>
                <a:cs typeface="Georgia"/>
                <a:sym typeface="Georgia"/>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ream / Centred Aligned 1">
  <p:cSld name="CUSTOM_3_1_1_2_1_1">
    <p:spTree>
      <p:nvGrpSpPr>
        <p:cNvPr id="166" name="Shape 166"/>
        <p:cNvGrpSpPr/>
        <p:nvPr/>
      </p:nvGrpSpPr>
      <p:grpSpPr>
        <a:xfrm>
          <a:off x="0" y="0"/>
          <a:ext cx="0" cy="0"/>
          <a:chOff x="0" y="0"/>
          <a:chExt cx="0" cy="0"/>
        </a:xfrm>
      </p:grpSpPr>
      <p:sp>
        <p:nvSpPr>
          <p:cNvPr id="167" name="Google Shape;167;p39"/>
          <p:cNvSpPr txBox="1"/>
          <p:nvPr>
            <p:ph type="ctrTitle"/>
          </p:nvPr>
        </p:nvSpPr>
        <p:spPr>
          <a:xfrm>
            <a:off x="311700" y="166234"/>
            <a:ext cx="5395800" cy="3020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SzPts val="3800"/>
              <a:buFont typeface="Georgia"/>
              <a:buNone/>
              <a:defRPr b="1" sz="3800">
                <a:latin typeface="Georgia"/>
                <a:ea typeface="Georgia"/>
                <a:cs typeface="Georgia"/>
                <a:sym typeface="Georgia"/>
              </a:defRPr>
            </a:lvl1pPr>
            <a:lvl2pPr lvl="1" rtl="0">
              <a:spcBef>
                <a:spcPts val="0"/>
              </a:spcBef>
              <a:spcAft>
                <a:spcPts val="0"/>
              </a:spcAft>
              <a:buClr>
                <a:schemeClr val="lt2"/>
              </a:buClr>
              <a:buSzPts val="5200"/>
              <a:buNone/>
              <a:defRPr sz="5200">
                <a:solidFill>
                  <a:schemeClr val="lt2"/>
                </a:solidFill>
              </a:defRPr>
            </a:lvl2pPr>
            <a:lvl3pPr lvl="2" rtl="0">
              <a:spcBef>
                <a:spcPts val="0"/>
              </a:spcBef>
              <a:spcAft>
                <a:spcPts val="0"/>
              </a:spcAft>
              <a:buClr>
                <a:schemeClr val="lt2"/>
              </a:buClr>
              <a:buSzPts val="5200"/>
              <a:buNone/>
              <a:defRPr sz="5200">
                <a:solidFill>
                  <a:schemeClr val="lt2"/>
                </a:solidFill>
              </a:defRPr>
            </a:lvl3pPr>
            <a:lvl4pPr lvl="3" rtl="0">
              <a:spcBef>
                <a:spcPts val="0"/>
              </a:spcBef>
              <a:spcAft>
                <a:spcPts val="0"/>
              </a:spcAft>
              <a:buClr>
                <a:schemeClr val="lt2"/>
              </a:buClr>
              <a:buSzPts val="5200"/>
              <a:buNone/>
              <a:defRPr sz="5200">
                <a:solidFill>
                  <a:schemeClr val="lt2"/>
                </a:solidFill>
              </a:defRPr>
            </a:lvl4pPr>
            <a:lvl5pPr lvl="4" rtl="0">
              <a:spcBef>
                <a:spcPts val="0"/>
              </a:spcBef>
              <a:spcAft>
                <a:spcPts val="0"/>
              </a:spcAft>
              <a:buClr>
                <a:schemeClr val="lt2"/>
              </a:buClr>
              <a:buSzPts val="5200"/>
              <a:buNone/>
              <a:defRPr sz="5200">
                <a:solidFill>
                  <a:schemeClr val="lt2"/>
                </a:solidFill>
              </a:defRPr>
            </a:lvl5pPr>
            <a:lvl6pPr lvl="5" rtl="0">
              <a:spcBef>
                <a:spcPts val="0"/>
              </a:spcBef>
              <a:spcAft>
                <a:spcPts val="0"/>
              </a:spcAft>
              <a:buClr>
                <a:schemeClr val="lt2"/>
              </a:buClr>
              <a:buSzPts val="5200"/>
              <a:buNone/>
              <a:defRPr sz="5200">
                <a:solidFill>
                  <a:schemeClr val="lt2"/>
                </a:solidFill>
              </a:defRPr>
            </a:lvl6pPr>
            <a:lvl7pPr lvl="6" rtl="0">
              <a:spcBef>
                <a:spcPts val="0"/>
              </a:spcBef>
              <a:spcAft>
                <a:spcPts val="0"/>
              </a:spcAft>
              <a:buClr>
                <a:schemeClr val="lt2"/>
              </a:buClr>
              <a:buSzPts val="5200"/>
              <a:buNone/>
              <a:defRPr sz="5200">
                <a:solidFill>
                  <a:schemeClr val="lt2"/>
                </a:solidFill>
              </a:defRPr>
            </a:lvl7pPr>
            <a:lvl8pPr lvl="7" rtl="0">
              <a:spcBef>
                <a:spcPts val="0"/>
              </a:spcBef>
              <a:spcAft>
                <a:spcPts val="0"/>
              </a:spcAft>
              <a:buClr>
                <a:schemeClr val="lt2"/>
              </a:buClr>
              <a:buSzPts val="5200"/>
              <a:buNone/>
              <a:defRPr sz="5200">
                <a:solidFill>
                  <a:schemeClr val="lt2"/>
                </a:solidFill>
              </a:defRPr>
            </a:lvl8pPr>
            <a:lvl9pPr lvl="8" rtl="0">
              <a:spcBef>
                <a:spcPts val="0"/>
              </a:spcBef>
              <a:spcAft>
                <a:spcPts val="0"/>
              </a:spcAft>
              <a:buClr>
                <a:schemeClr val="lt2"/>
              </a:buClr>
              <a:buSzPts val="5200"/>
              <a:buNone/>
              <a:defRPr sz="5200">
                <a:solidFill>
                  <a:schemeClr val="lt2"/>
                </a:solidFill>
              </a:defRPr>
            </a:lvl9pPr>
          </a:lstStyle>
          <a:p/>
        </p:txBody>
      </p:sp>
      <p:pic>
        <p:nvPicPr>
          <p:cNvPr id="168" name="Google Shape;168;p39"/>
          <p:cNvPicPr preferRelativeResize="0"/>
          <p:nvPr/>
        </p:nvPicPr>
        <p:blipFill rotWithShape="1">
          <a:blip r:embed="rId2">
            <a:alphaModFix/>
          </a:blip>
          <a:srcRect b="0" l="0" r="0" t="0"/>
          <a:stretch/>
        </p:blipFill>
        <p:spPr>
          <a:xfrm>
            <a:off x="42050" y="4284438"/>
            <a:ext cx="1361224" cy="943163"/>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ream / Centred Aligned 1 1">
  <p:cSld name="CUSTOM_3_1_1_2_1_1_1">
    <p:spTree>
      <p:nvGrpSpPr>
        <p:cNvPr id="169" name="Shape 169"/>
        <p:cNvGrpSpPr/>
        <p:nvPr/>
      </p:nvGrpSpPr>
      <p:grpSpPr>
        <a:xfrm>
          <a:off x="0" y="0"/>
          <a:ext cx="0" cy="0"/>
          <a:chOff x="0" y="0"/>
          <a:chExt cx="0" cy="0"/>
        </a:xfrm>
      </p:grpSpPr>
      <p:sp>
        <p:nvSpPr>
          <p:cNvPr id="170" name="Google Shape;170;p40"/>
          <p:cNvSpPr txBox="1"/>
          <p:nvPr>
            <p:ph type="ctrTitle"/>
          </p:nvPr>
        </p:nvSpPr>
        <p:spPr>
          <a:xfrm>
            <a:off x="1141300" y="1219600"/>
            <a:ext cx="6861300" cy="270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800"/>
              <a:buFont typeface="Georgia"/>
              <a:buNone/>
              <a:defRPr b="1" sz="3800">
                <a:latin typeface="Georgia"/>
                <a:ea typeface="Georgia"/>
                <a:cs typeface="Georgia"/>
                <a:sym typeface="Georgia"/>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71" name="Google Shape;171;p40"/>
          <p:cNvPicPr preferRelativeResize="0"/>
          <p:nvPr/>
        </p:nvPicPr>
        <p:blipFill rotWithShape="1">
          <a:blip r:embed="rId2">
            <a:alphaModFix/>
          </a:blip>
          <a:srcRect b="0" l="0" r="0" t="0"/>
          <a:stretch/>
        </p:blipFill>
        <p:spPr>
          <a:xfrm>
            <a:off x="42050" y="4284438"/>
            <a:ext cx="1361224" cy="943163"/>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ream / Centred Aligned 1 1 1">
  <p:cSld name="CUSTOM_3_1_1_2_1_1_1_1">
    <p:spTree>
      <p:nvGrpSpPr>
        <p:cNvPr id="172" name="Shape 172"/>
        <p:cNvGrpSpPr/>
        <p:nvPr/>
      </p:nvGrpSpPr>
      <p:grpSpPr>
        <a:xfrm>
          <a:off x="0" y="0"/>
          <a:ext cx="0" cy="0"/>
          <a:chOff x="0" y="0"/>
          <a:chExt cx="0" cy="0"/>
        </a:xfrm>
      </p:grpSpPr>
      <p:pic>
        <p:nvPicPr>
          <p:cNvPr id="173" name="Google Shape;173;p41"/>
          <p:cNvPicPr preferRelativeResize="0"/>
          <p:nvPr/>
        </p:nvPicPr>
        <p:blipFill rotWithShape="1">
          <a:blip r:embed="rId2">
            <a:alphaModFix/>
          </a:blip>
          <a:srcRect b="0" l="0" r="0" t="0"/>
          <a:stretch/>
        </p:blipFill>
        <p:spPr>
          <a:xfrm>
            <a:off x="42050" y="4284438"/>
            <a:ext cx="1361224" cy="943163"/>
          </a:xfrm>
          <a:prstGeom prst="rect">
            <a:avLst/>
          </a:prstGeom>
          <a:noFill/>
          <a:ln>
            <a:noFill/>
          </a:ln>
        </p:spPr>
      </p:pic>
      <p:sp>
        <p:nvSpPr>
          <p:cNvPr id="174" name="Google Shape;174;p41"/>
          <p:cNvSpPr txBox="1"/>
          <p:nvPr>
            <p:ph type="ctrTitle"/>
          </p:nvPr>
        </p:nvSpPr>
        <p:spPr>
          <a:xfrm>
            <a:off x="1874100" y="2079209"/>
            <a:ext cx="5395800" cy="497700"/>
          </a:xfrm>
          <a:prstGeom prst="rect">
            <a:avLst/>
          </a:prstGeom>
        </p:spPr>
        <p:txBody>
          <a:bodyPr anchorCtr="0" anchor="t" bIns="91425" lIns="91425" spcFirstLastPara="1" rIns="91425" wrap="square" tIns="91425">
            <a:spAutoFit/>
          </a:bodyPr>
          <a:lstStyle>
            <a:lvl1pPr lvl="0" rtl="0" algn="ctr">
              <a:lnSpc>
                <a:spcPct val="100000"/>
              </a:lnSpc>
              <a:spcBef>
                <a:spcPts val="0"/>
              </a:spcBef>
              <a:spcAft>
                <a:spcPts val="0"/>
              </a:spcAft>
              <a:buClr>
                <a:schemeClr val="lt2"/>
              </a:buClr>
              <a:buSzPts val="1600"/>
              <a:buFont typeface="Georgia"/>
              <a:buNone/>
              <a:defRPr b="1" sz="1600">
                <a:solidFill>
                  <a:schemeClr val="lt2"/>
                </a:solidFill>
                <a:latin typeface="Georgia"/>
                <a:ea typeface="Georgia"/>
                <a:cs typeface="Georgia"/>
                <a:sym typeface="Georgia"/>
              </a:defRPr>
            </a:lvl1pPr>
            <a:lvl2pPr lvl="1" rtl="0">
              <a:spcBef>
                <a:spcPts val="0"/>
              </a:spcBef>
              <a:spcAft>
                <a:spcPts val="0"/>
              </a:spcAft>
              <a:buClr>
                <a:schemeClr val="lt2"/>
              </a:buClr>
              <a:buSzPts val="5200"/>
              <a:buNone/>
              <a:defRPr sz="5200">
                <a:solidFill>
                  <a:schemeClr val="lt2"/>
                </a:solidFill>
              </a:defRPr>
            </a:lvl2pPr>
            <a:lvl3pPr lvl="2" rtl="0">
              <a:spcBef>
                <a:spcPts val="0"/>
              </a:spcBef>
              <a:spcAft>
                <a:spcPts val="0"/>
              </a:spcAft>
              <a:buClr>
                <a:schemeClr val="lt2"/>
              </a:buClr>
              <a:buSzPts val="5200"/>
              <a:buNone/>
              <a:defRPr sz="5200">
                <a:solidFill>
                  <a:schemeClr val="lt2"/>
                </a:solidFill>
              </a:defRPr>
            </a:lvl3pPr>
            <a:lvl4pPr lvl="3" rtl="0">
              <a:spcBef>
                <a:spcPts val="0"/>
              </a:spcBef>
              <a:spcAft>
                <a:spcPts val="0"/>
              </a:spcAft>
              <a:buClr>
                <a:schemeClr val="lt2"/>
              </a:buClr>
              <a:buSzPts val="5200"/>
              <a:buNone/>
              <a:defRPr sz="5200">
                <a:solidFill>
                  <a:schemeClr val="lt2"/>
                </a:solidFill>
              </a:defRPr>
            </a:lvl4pPr>
            <a:lvl5pPr lvl="4" rtl="0">
              <a:spcBef>
                <a:spcPts val="0"/>
              </a:spcBef>
              <a:spcAft>
                <a:spcPts val="0"/>
              </a:spcAft>
              <a:buClr>
                <a:schemeClr val="lt2"/>
              </a:buClr>
              <a:buSzPts val="5200"/>
              <a:buNone/>
              <a:defRPr sz="5200">
                <a:solidFill>
                  <a:schemeClr val="lt2"/>
                </a:solidFill>
              </a:defRPr>
            </a:lvl5pPr>
            <a:lvl6pPr lvl="5" rtl="0">
              <a:spcBef>
                <a:spcPts val="0"/>
              </a:spcBef>
              <a:spcAft>
                <a:spcPts val="0"/>
              </a:spcAft>
              <a:buClr>
                <a:schemeClr val="lt2"/>
              </a:buClr>
              <a:buSzPts val="5200"/>
              <a:buNone/>
              <a:defRPr sz="5200">
                <a:solidFill>
                  <a:schemeClr val="lt2"/>
                </a:solidFill>
              </a:defRPr>
            </a:lvl6pPr>
            <a:lvl7pPr lvl="6" rtl="0">
              <a:spcBef>
                <a:spcPts val="0"/>
              </a:spcBef>
              <a:spcAft>
                <a:spcPts val="0"/>
              </a:spcAft>
              <a:buClr>
                <a:schemeClr val="lt2"/>
              </a:buClr>
              <a:buSzPts val="5200"/>
              <a:buNone/>
              <a:defRPr sz="5200">
                <a:solidFill>
                  <a:schemeClr val="lt2"/>
                </a:solidFill>
              </a:defRPr>
            </a:lvl7pPr>
            <a:lvl8pPr lvl="7" rtl="0">
              <a:spcBef>
                <a:spcPts val="0"/>
              </a:spcBef>
              <a:spcAft>
                <a:spcPts val="0"/>
              </a:spcAft>
              <a:buClr>
                <a:schemeClr val="lt2"/>
              </a:buClr>
              <a:buSzPts val="5200"/>
              <a:buNone/>
              <a:defRPr sz="5200">
                <a:solidFill>
                  <a:schemeClr val="lt2"/>
                </a:solidFill>
              </a:defRPr>
            </a:lvl8pPr>
            <a:lvl9pPr lvl="8" rtl="0">
              <a:spcBef>
                <a:spcPts val="0"/>
              </a:spcBef>
              <a:spcAft>
                <a:spcPts val="0"/>
              </a:spcAft>
              <a:buClr>
                <a:schemeClr val="lt2"/>
              </a:buClr>
              <a:buSzPts val="5200"/>
              <a:buNone/>
              <a:defRPr sz="5200">
                <a:solidFill>
                  <a:schemeClr val="lt2"/>
                </a:solidFill>
              </a:defRPr>
            </a:lvl9pPr>
          </a:lstStyle>
          <a:p/>
        </p:txBody>
      </p:sp>
      <p:sp>
        <p:nvSpPr>
          <p:cNvPr id="175" name="Google Shape;175;p41"/>
          <p:cNvSpPr txBox="1"/>
          <p:nvPr>
            <p:ph idx="2" type="ctrTitle"/>
          </p:nvPr>
        </p:nvSpPr>
        <p:spPr>
          <a:xfrm>
            <a:off x="1874100" y="2493459"/>
            <a:ext cx="5395800" cy="497700"/>
          </a:xfrm>
          <a:prstGeom prst="rect">
            <a:avLst/>
          </a:prstGeom>
        </p:spPr>
        <p:txBody>
          <a:bodyPr anchorCtr="0" anchor="t" bIns="91425" lIns="91425" spcFirstLastPara="1" rIns="91425" wrap="square" tIns="91425">
            <a:spAutoFit/>
          </a:bodyPr>
          <a:lstStyle>
            <a:lvl1pPr lvl="0" rtl="0" algn="ctr">
              <a:lnSpc>
                <a:spcPct val="100000"/>
              </a:lnSpc>
              <a:spcBef>
                <a:spcPts val="0"/>
              </a:spcBef>
              <a:spcAft>
                <a:spcPts val="0"/>
              </a:spcAft>
              <a:buClr>
                <a:schemeClr val="lt2"/>
              </a:buClr>
              <a:buSzPts val="1400"/>
              <a:buNone/>
              <a:defRPr sz="1400">
                <a:solidFill>
                  <a:schemeClr val="lt2"/>
                </a:solidFill>
              </a:defRPr>
            </a:lvl1pPr>
            <a:lvl2pPr lvl="1" rtl="0">
              <a:spcBef>
                <a:spcPts val="0"/>
              </a:spcBef>
              <a:spcAft>
                <a:spcPts val="0"/>
              </a:spcAft>
              <a:buClr>
                <a:schemeClr val="lt2"/>
              </a:buClr>
              <a:buSzPts val="5200"/>
              <a:buNone/>
              <a:defRPr sz="5200">
                <a:solidFill>
                  <a:schemeClr val="lt2"/>
                </a:solidFill>
              </a:defRPr>
            </a:lvl2pPr>
            <a:lvl3pPr lvl="2" rtl="0">
              <a:spcBef>
                <a:spcPts val="0"/>
              </a:spcBef>
              <a:spcAft>
                <a:spcPts val="0"/>
              </a:spcAft>
              <a:buClr>
                <a:schemeClr val="lt2"/>
              </a:buClr>
              <a:buSzPts val="5200"/>
              <a:buNone/>
              <a:defRPr sz="5200">
                <a:solidFill>
                  <a:schemeClr val="lt2"/>
                </a:solidFill>
              </a:defRPr>
            </a:lvl3pPr>
            <a:lvl4pPr lvl="3" rtl="0">
              <a:spcBef>
                <a:spcPts val="0"/>
              </a:spcBef>
              <a:spcAft>
                <a:spcPts val="0"/>
              </a:spcAft>
              <a:buClr>
                <a:schemeClr val="lt2"/>
              </a:buClr>
              <a:buSzPts val="5200"/>
              <a:buNone/>
              <a:defRPr sz="5200">
                <a:solidFill>
                  <a:schemeClr val="lt2"/>
                </a:solidFill>
              </a:defRPr>
            </a:lvl4pPr>
            <a:lvl5pPr lvl="4" rtl="0">
              <a:spcBef>
                <a:spcPts val="0"/>
              </a:spcBef>
              <a:spcAft>
                <a:spcPts val="0"/>
              </a:spcAft>
              <a:buClr>
                <a:schemeClr val="lt2"/>
              </a:buClr>
              <a:buSzPts val="5200"/>
              <a:buNone/>
              <a:defRPr sz="5200">
                <a:solidFill>
                  <a:schemeClr val="lt2"/>
                </a:solidFill>
              </a:defRPr>
            </a:lvl5pPr>
            <a:lvl6pPr lvl="5" rtl="0">
              <a:spcBef>
                <a:spcPts val="0"/>
              </a:spcBef>
              <a:spcAft>
                <a:spcPts val="0"/>
              </a:spcAft>
              <a:buClr>
                <a:schemeClr val="lt2"/>
              </a:buClr>
              <a:buSzPts val="5200"/>
              <a:buNone/>
              <a:defRPr sz="5200">
                <a:solidFill>
                  <a:schemeClr val="lt2"/>
                </a:solidFill>
              </a:defRPr>
            </a:lvl6pPr>
            <a:lvl7pPr lvl="6" rtl="0">
              <a:spcBef>
                <a:spcPts val="0"/>
              </a:spcBef>
              <a:spcAft>
                <a:spcPts val="0"/>
              </a:spcAft>
              <a:buClr>
                <a:schemeClr val="lt2"/>
              </a:buClr>
              <a:buSzPts val="5200"/>
              <a:buNone/>
              <a:defRPr sz="5200">
                <a:solidFill>
                  <a:schemeClr val="lt2"/>
                </a:solidFill>
              </a:defRPr>
            </a:lvl7pPr>
            <a:lvl8pPr lvl="7" rtl="0">
              <a:spcBef>
                <a:spcPts val="0"/>
              </a:spcBef>
              <a:spcAft>
                <a:spcPts val="0"/>
              </a:spcAft>
              <a:buClr>
                <a:schemeClr val="lt2"/>
              </a:buClr>
              <a:buSzPts val="5200"/>
              <a:buNone/>
              <a:defRPr sz="5200">
                <a:solidFill>
                  <a:schemeClr val="lt2"/>
                </a:solidFill>
              </a:defRPr>
            </a:lvl8pPr>
            <a:lvl9pPr lvl="8" rtl="0">
              <a:spcBef>
                <a:spcPts val="0"/>
              </a:spcBef>
              <a:spcAft>
                <a:spcPts val="0"/>
              </a:spcAft>
              <a:buClr>
                <a:schemeClr val="lt2"/>
              </a:buClr>
              <a:buSzPts val="5200"/>
              <a:buNone/>
              <a:defRPr sz="5200">
                <a:solidFill>
                  <a:schemeClr val="l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Egg Yolk / Left Aligned">
  <p:cSld name="TITLE_1_2_1_2">
    <p:bg>
      <p:bgPr>
        <a:solidFill>
          <a:schemeClr val="accent1"/>
        </a:solidFill>
      </p:bgPr>
    </p:bg>
    <p:spTree>
      <p:nvGrpSpPr>
        <p:cNvPr id="27" name="Shape 27"/>
        <p:cNvGrpSpPr/>
        <p:nvPr/>
      </p:nvGrpSpPr>
      <p:grpSpPr>
        <a:xfrm>
          <a:off x="0" y="0"/>
          <a:ext cx="0" cy="0"/>
          <a:chOff x="0" y="0"/>
          <a:chExt cx="0" cy="0"/>
        </a:xfrm>
      </p:grpSpPr>
      <p:sp>
        <p:nvSpPr>
          <p:cNvPr id="28" name="Google Shape;28;p5"/>
          <p:cNvSpPr txBox="1"/>
          <p:nvPr>
            <p:ph idx="12" type="sldNum"/>
          </p:nvPr>
        </p:nvSpPr>
        <p:spPr>
          <a:xfrm>
            <a:off x="8514508" y="46106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5"/>
          <p:cNvSpPr txBox="1"/>
          <p:nvPr>
            <p:ph type="ctrTitle"/>
          </p:nvPr>
        </p:nvSpPr>
        <p:spPr>
          <a:xfrm>
            <a:off x="311700" y="166234"/>
            <a:ext cx="5395800" cy="3020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1"/>
              </a:buClr>
              <a:buSzPts val="3800"/>
              <a:buFont typeface="Georgia"/>
              <a:buNone/>
              <a:defRPr b="1" sz="3800">
                <a:solidFill>
                  <a:schemeClr val="lt1"/>
                </a:solidFill>
                <a:latin typeface="Georgia"/>
                <a:ea typeface="Georgia"/>
                <a:cs typeface="Georgia"/>
                <a:sym typeface="Georgia"/>
              </a:defRPr>
            </a:lvl1pPr>
            <a:lvl2pPr lvl="1" rtl="0">
              <a:spcBef>
                <a:spcPts val="0"/>
              </a:spcBef>
              <a:spcAft>
                <a:spcPts val="0"/>
              </a:spcAft>
              <a:buClr>
                <a:schemeClr val="lt2"/>
              </a:buClr>
              <a:buSzPts val="5200"/>
              <a:buNone/>
              <a:defRPr sz="5200">
                <a:solidFill>
                  <a:schemeClr val="lt2"/>
                </a:solidFill>
              </a:defRPr>
            </a:lvl2pPr>
            <a:lvl3pPr lvl="2" rtl="0">
              <a:spcBef>
                <a:spcPts val="0"/>
              </a:spcBef>
              <a:spcAft>
                <a:spcPts val="0"/>
              </a:spcAft>
              <a:buClr>
                <a:schemeClr val="lt2"/>
              </a:buClr>
              <a:buSzPts val="5200"/>
              <a:buNone/>
              <a:defRPr sz="5200">
                <a:solidFill>
                  <a:schemeClr val="lt2"/>
                </a:solidFill>
              </a:defRPr>
            </a:lvl3pPr>
            <a:lvl4pPr lvl="3" rtl="0">
              <a:spcBef>
                <a:spcPts val="0"/>
              </a:spcBef>
              <a:spcAft>
                <a:spcPts val="0"/>
              </a:spcAft>
              <a:buClr>
                <a:schemeClr val="lt2"/>
              </a:buClr>
              <a:buSzPts val="5200"/>
              <a:buNone/>
              <a:defRPr sz="5200">
                <a:solidFill>
                  <a:schemeClr val="lt2"/>
                </a:solidFill>
              </a:defRPr>
            </a:lvl4pPr>
            <a:lvl5pPr lvl="4" rtl="0">
              <a:spcBef>
                <a:spcPts val="0"/>
              </a:spcBef>
              <a:spcAft>
                <a:spcPts val="0"/>
              </a:spcAft>
              <a:buClr>
                <a:schemeClr val="lt2"/>
              </a:buClr>
              <a:buSzPts val="5200"/>
              <a:buNone/>
              <a:defRPr sz="5200">
                <a:solidFill>
                  <a:schemeClr val="lt2"/>
                </a:solidFill>
              </a:defRPr>
            </a:lvl5pPr>
            <a:lvl6pPr lvl="5" rtl="0">
              <a:spcBef>
                <a:spcPts val="0"/>
              </a:spcBef>
              <a:spcAft>
                <a:spcPts val="0"/>
              </a:spcAft>
              <a:buClr>
                <a:schemeClr val="lt2"/>
              </a:buClr>
              <a:buSzPts val="5200"/>
              <a:buNone/>
              <a:defRPr sz="5200">
                <a:solidFill>
                  <a:schemeClr val="lt2"/>
                </a:solidFill>
              </a:defRPr>
            </a:lvl6pPr>
            <a:lvl7pPr lvl="6" rtl="0">
              <a:spcBef>
                <a:spcPts val="0"/>
              </a:spcBef>
              <a:spcAft>
                <a:spcPts val="0"/>
              </a:spcAft>
              <a:buClr>
                <a:schemeClr val="lt2"/>
              </a:buClr>
              <a:buSzPts val="5200"/>
              <a:buNone/>
              <a:defRPr sz="5200">
                <a:solidFill>
                  <a:schemeClr val="lt2"/>
                </a:solidFill>
              </a:defRPr>
            </a:lvl7pPr>
            <a:lvl8pPr lvl="7" rtl="0">
              <a:spcBef>
                <a:spcPts val="0"/>
              </a:spcBef>
              <a:spcAft>
                <a:spcPts val="0"/>
              </a:spcAft>
              <a:buClr>
                <a:schemeClr val="lt2"/>
              </a:buClr>
              <a:buSzPts val="5200"/>
              <a:buNone/>
              <a:defRPr sz="5200">
                <a:solidFill>
                  <a:schemeClr val="lt2"/>
                </a:solidFill>
              </a:defRPr>
            </a:lvl8pPr>
            <a:lvl9pPr lvl="8" rtl="0">
              <a:spcBef>
                <a:spcPts val="0"/>
              </a:spcBef>
              <a:spcAft>
                <a:spcPts val="0"/>
              </a:spcAft>
              <a:buClr>
                <a:schemeClr val="lt2"/>
              </a:buClr>
              <a:buSzPts val="5200"/>
              <a:buNone/>
              <a:defRPr sz="5200">
                <a:solidFill>
                  <a:schemeClr val="lt2"/>
                </a:solidFill>
              </a:defRPr>
            </a:lvl9pPr>
          </a:lstStyle>
          <a:p/>
        </p:txBody>
      </p:sp>
      <p:pic>
        <p:nvPicPr>
          <p:cNvPr id="30" name="Google Shape;30;p5"/>
          <p:cNvPicPr preferRelativeResize="0"/>
          <p:nvPr/>
        </p:nvPicPr>
        <p:blipFill rotWithShape="1">
          <a:blip r:embed="rId2">
            <a:alphaModFix/>
          </a:blip>
          <a:srcRect b="0" l="0" r="0" t="0"/>
          <a:stretch/>
        </p:blipFill>
        <p:spPr>
          <a:xfrm>
            <a:off x="42050" y="4284438"/>
            <a:ext cx="1361224" cy="943163"/>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ubergine / Left Aligned">
  <p:cSld name="CUSTOM_4">
    <p:bg>
      <p:bgPr>
        <a:solidFill>
          <a:schemeClr val="dk2"/>
        </a:solidFill>
      </p:bgPr>
    </p:bg>
    <p:spTree>
      <p:nvGrpSpPr>
        <p:cNvPr id="176" name="Shape 176"/>
        <p:cNvGrpSpPr/>
        <p:nvPr/>
      </p:nvGrpSpPr>
      <p:grpSpPr>
        <a:xfrm>
          <a:off x="0" y="0"/>
          <a:ext cx="0" cy="0"/>
          <a:chOff x="0" y="0"/>
          <a:chExt cx="0" cy="0"/>
        </a:xfrm>
      </p:grpSpPr>
      <p:pic>
        <p:nvPicPr>
          <p:cNvPr id="177" name="Google Shape;177;p42"/>
          <p:cNvPicPr preferRelativeResize="0"/>
          <p:nvPr/>
        </p:nvPicPr>
        <p:blipFill rotWithShape="1">
          <a:blip r:embed="rId2">
            <a:alphaModFix/>
          </a:blip>
          <a:srcRect b="0" l="0" r="0" t="0"/>
          <a:stretch/>
        </p:blipFill>
        <p:spPr>
          <a:xfrm>
            <a:off x="42050" y="4284438"/>
            <a:ext cx="1361224" cy="943163"/>
          </a:xfrm>
          <a:prstGeom prst="rect">
            <a:avLst/>
          </a:prstGeom>
          <a:noFill/>
          <a:ln>
            <a:noFill/>
          </a:ln>
        </p:spPr>
      </p:pic>
      <p:sp>
        <p:nvSpPr>
          <p:cNvPr id="178" name="Google Shape;178;p42"/>
          <p:cNvSpPr txBox="1"/>
          <p:nvPr>
            <p:ph type="ctrTitle"/>
          </p:nvPr>
        </p:nvSpPr>
        <p:spPr>
          <a:xfrm>
            <a:off x="311700" y="166234"/>
            <a:ext cx="5395800" cy="3020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1"/>
              </a:buClr>
              <a:buSzPts val="3800"/>
              <a:buFont typeface="Georgia"/>
              <a:buNone/>
              <a:defRPr b="1" sz="3800">
                <a:solidFill>
                  <a:schemeClr val="lt1"/>
                </a:solidFill>
                <a:latin typeface="Georgia"/>
                <a:ea typeface="Georgia"/>
                <a:cs typeface="Georgia"/>
                <a:sym typeface="Georgia"/>
              </a:defRPr>
            </a:lvl1pPr>
            <a:lvl2pPr lvl="1" rtl="0">
              <a:spcBef>
                <a:spcPts val="0"/>
              </a:spcBef>
              <a:spcAft>
                <a:spcPts val="0"/>
              </a:spcAft>
              <a:buClr>
                <a:schemeClr val="lt2"/>
              </a:buClr>
              <a:buSzPts val="5200"/>
              <a:buNone/>
              <a:defRPr sz="5200">
                <a:solidFill>
                  <a:schemeClr val="lt2"/>
                </a:solidFill>
              </a:defRPr>
            </a:lvl2pPr>
            <a:lvl3pPr lvl="2" rtl="0">
              <a:spcBef>
                <a:spcPts val="0"/>
              </a:spcBef>
              <a:spcAft>
                <a:spcPts val="0"/>
              </a:spcAft>
              <a:buClr>
                <a:schemeClr val="lt2"/>
              </a:buClr>
              <a:buSzPts val="5200"/>
              <a:buNone/>
              <a:defRPr sz="5200">
                <a:solidFill>
                  <a:schemeClr val="lt2"/>
                </a:solidFill>
              </a:defRPr>
            </a:lvl3pPr>
            <a:lvl4pPr lvl="3" rtl="0">
              <a:spcBef>
                <a:spcPts val="0"/>
              </a:spcBef>
              <a:spcAft>
                <a:spcPts val="0"/>
              </a:spcAft>
              <a:buClr>
                <a:schemeClr val="lt2"/>
              </a:buClr>
              <a:buSzPts val="5200"/>
              <a:buNone/>
              <a:defRPr sz="5200">
                <a:solidFill>
                  <a:schemeClr val="lt2"/>
                </a:solidFill>
              </a:defRPr>
            </a:lvl4pPr>
            <a:lvl5pPr lvl="4" rtl="0">
              <a:spcBef>
                <a:spcPts val="0"/>
              </a:spcBef>
              <a:spcAft>
                <a:spcPts val="0"/>
              </a:spcAft>
              <a:buClr>
                <a:schemeClr val="lt2"/>
              </a:buClr>
              <a:buSzPts val="5200"/>
              <a:buNone/>
              <a:defRPr sz="5200">
                <a:solidFill>
                  <a:schemeClr val="lt2"/>
                </a:solidFill>
              </a:defRPr>
            </a:lvl5pPr>
            <a:lvl6pPr lvl="5" rtl="0">
              <a:spcBef>
                <a:spcPts val="0"/>
              </a:spcBef>
              <a:spcAft>
                <a:spcPts val="0"/>
              </a:spcAft>
              <a:buClr>
                <a:schemeClr val="lt2"/>
              </a:buClr>
              <a:buSzPts val="5200"/>
              <a:buNone/>
              <a:defRPr sz="5200">
                <a:solidFill>
                  <a:schemeClr val="lt2"/>
                </a:solidFill>
              </a:defRPr>
            </a:lvl6pPr>
            <a:lvl7pPr lvl="6" rtl="0">
              <a:spcBef>
                <a:spcPts val="0"/>
              </a:spcBef>
              <a:spcAft>
                <a:spcPts val="0"/>
              </a:spcAft>
              <a:buClr>
                <a:schemeClr val="lt2"/>
              </a:buClr>
              <a:buSzPts val="5200"/>
              <a:buNone/>
              <a:defRPr sz="5200">
                <a:solidFill>
                  <a:schemeClr val="lt2"/>
                </a:solidFill>
              </a:defRPr>
            </a:lvl7pPr>
            <a:lvl8pPr lvl="7" rtl="0">
              <a:spcBef>
                <a:spcPts val="0"/>
              </a:spcBef>
              <a:spcAft>
                <a:spcPts val="0"/>
              </a:spcAft>
              <a:buClr>
                <a:schemeClr val="lt2"/>
              </a:buClr>
              <a:buSzPts val="5200"/>
              <a:buNone/>
              <a:defRPr sz="5200">
                <a:solidFill>
                  <a:schemeClr val="lt2"/>
                </a:solidFill>
              </a:defRPr>
            </a:lvl8pPr>
            <a:lvl9pPr lvl="8" rtl="0">
              <a:spcBef>
                <a:spcPts val="0"/>
              </a:spcBef>
              <a:spcAft>
                <a:spcPts val="0"/>
              </a:spcAft>
              <a:buClr>
                <a:schemeClr val="lt2"/>
              </a:buClr>
              <a:buSzPts val="5200"/>
              <a:buNone/>
              <a:defRPr sz="5200">
                <a:solidFill>
                  <a:schemeClr val="lt2"/>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ubergine / Centred Aligned">
  <p:cSld name="CUSTOM_4_1">
    <p:bg>
      <p:bgPr>
        <a:solidFill>
          <a:schemeClr val="dk2"/>
        </a:solidFill>
      </p:bgPr>
    </p:bg>
    <p:spTree>
      <p:nvGrpSpPr>
        <p:cNvPr id="179" name="Shape 179"/>
        <p:cNvGrpSpPr/>
        <p:nvPr/>
      </p:nvGrpSpPr>
      <p:grpSpPr>
        <a:xfrm>
          <a:off x="0" y="0"/>
          <a:ext cx="0" cy="0"/>
          <a:chOff x="0" y="0"/>
          <a:chExt cx="0" cy="0"/>
        </a:xfrm>
      </p:grpSpPr>
      <p:pic>
        <p:nvPicPr>
          <p:cNvPr id="180" name="Google Shape;180;p43"/>
          <p:cNvPicPr preferRelativeResize="0"/>
          <p:nvPr/>
        </p:nvPicPr>
        <p:blipFill rotWithShape="1">
          <a:blip r:embed="rId2">
            <a:alphaModFix/>
          </a:blip>
          <a:srcRect b="0" l="0" r="0" t="0"/>
          <a:stretch/>
        </p:blipFill>
        <p:spPr>
          <a:xfrm>
            <a:off x="42050" y="4284438"/>
            <a:ext cx="1361224" cy="943163"/>
          </a:xfrm>
          <a:prstGeom prst="rect">
            <a:avLst/>
          </a:prstGeom>
          <a:noFill/>
          <a:ln>
            <a:noFill/>
          </a:ln>
        </p:spPr>
      </p:pic>
      <p:sp>
        <p:nvSpPr>
          <p:cNvPr id="181" name="Google Shape;181;p43"/>
          <p:cNvSpPr txBox="1"/>
          <p:nvPr>
            <p:ph type="ctrTitle"/>
          </p:nvPr>
        </p:nvSpPr>
        <p:spPr>
          <a:xfrm>
            <a:off x="1165325" y="1219600"/>
            <a:ext cx="6813300" cy="27042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Clr>
                <a:schemeClr val="lt1"/>
              </a:buClr>
              <a:buSzPts val="3800"/>
              <a:buFont typeface="Georgia"/>
              <a:buNone/>
              <a:defRPr b="1" sz="3800">
                <a:solidFill>
                  <a:schemeClr val="lt1"/>
                </a:solidFill>
                <a:latin typeface="Georgia"/>
                <a:ea typeface="Georgia"/>
                <a:cs typeface="Georgia"/>
                <a:sym typeface="Georgia"/>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ing Slide">
  <p:cSld name="CUSTOM_3_1_1_1">
    <p:spTree>
      <p:nvGrpSpPr>
        <p:cNvPr id="182" name="Shape 182"/>
        <p:cNvGrpSpPr/>
        <p:nvPr/>
      </p:nvGrpSpPr>
      <p:grpSpPr>
        <a:xfrm>
          <a:off x="0" y="0"/>
          <a:ext cx="0" cy="0"/>
          <a:chOff x="0" y="0"/>
          <a:chExt cx="0" cy="0"/>
        </a:xfrm>
      </p:grpSpPr>
      <p:pic>
        <p:nvPicPr>
          <p:cNvPr id="183" name="Google Shape;183;p44"/>
          <p:cNvPicPr preferRelativeResize="0"/>
          <p:nvPr/>
        </p:nvPicPr>
        <p:blipFill>
          <a:blip r:embed="rId2">
            <a:alphaModFix/>
          </a:blip>
          <a:stretch>
            <a:fillRect/>
          </a:stretch>
        </p:blipFill>
        <p:spPr>
          <a:xfrm>
            <a:off x="42050" y="4284438"/>
            <a:ext cx="1361224" cy="943163"/>
          </a:xfrm>
          <a:prstGeom prst="rect">
            <a:avLst/>
          </a:prstGeom>
          <a:noFill/>
          <a:ln>
            <a:noFill/>
          </a:ln>
        </p:spPr>
      </p:pic>
      <p:sp>
        <p:nvSpPr>
          <p:cNvPr id="184" name="Google Shape;184;p44"/>
          <p:cNvSpPr txBox="1"/>
          <p:nvPr>
            <p:ph type="ctrTitle"/>
          </p:nvPr>
        </p:nvSpPr>
        <p:spPr>
          <a:xfrm>
            <a:off x="311700" y="285808"/>
            <a:ext cx="4302300" cy="6123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2"/>
              </a:buClr>
              <a:buSzPts val="1600"/>
              <a:buFont typeface="Georgia"/>
              <a:buNone/>
              <a:defRPr b="1" sz="1600">
                <a:solidFill>
                  <a:schemeClr val="lt2"/>
                </a:solidFill>
                <a:latin typeface="Georgia"/>
                <a:ea typeface="Georgia"/>
                <a:cs typeface="Georgia"/>
                <a:sym typeface="Georgia"/>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85" name="Google Shape;185;p44"/>
          <p:cNvSpPr txBox="1"/>
          <p:nvPr>
            <p:ph idx="2" type="ctrTitle"/>
          </p:nvPr>
        </p:nvSpPr>
        <p:spPr>
          <a:xfrm>
            <a:off x="311700" y="1015800"/>
            <a:ext cx="4716900" cy="3020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2"/>
              </a:buClr>
              <a:buSzPts val="1400"/>
              <a:buNone/>
              <a:defRPr sz="1400">
                <a:solidFill>
                  <a:schemeClr val="lt2"/>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ing Slide 1">
  <p:cSld name="CUSTOM_3_1_1_1_2">
    <p:spTree>
      <p:nvGrpSpPr>
        <p:cNvPr id="186" name="Shape 186"/>
        <p:cNvGrpSpPr/>
        <p:nvPr/>
      </p:nvGrpSpPr>
      <p:grpSpPr>
        <a:xfrm>
          <a:off x="0" y="0"/>
          <a:ext cx="0" cy="0"/>
          <a:chOff x="0" y="0"/>
          <a:chExt cx="0" cy="0"/>
        </a:xfrm>
      </p:grpSpPr>
      <p:pic>
        <p:nvPicPr>
          <p:cNvPr id="187" name="Google Shape;187;p45"/>
          <p:cNvPicPr preferRelativeResize="0"/>
          <p:nvPr/>
        </p:nvPicPr>
        <p:blipFill rotWithShape="1">
          <a:blip r:embed="rId2">
            <a:alphaModFix/>
          </a:blip>
          <a:srcRect b="0" l="0" r="0" t="0"/>
          <a:stretch/>
        </p:blipFill>
        <p:spPr>
          <a:xfrm>
            <a:off x="42050" y="4284438"/>
            <a:ext cx="1361224" cy="943163"/>
          </a:xfrm>
          <a:prstGeom prst="rect">
            <a:avLst/>
          </a:prstGeom>
          <a:noFill/>
          <a:ln>
            <a:noFill/>
          </a:ln>
        </p:spPr>
      </p:pic>
      <p:sp>
        <p:nvSpPr>
          <p:cNvPr id="188" name="Google Shape;188;p45"/>
          <p:cNvSpPr txBox="1"/>
          <p:nvPr>
            <p:ph type="ctrTitle"/>
          </p:nvPr>
        </p:nvSpPr>
        <p:spPr>
          <a:xfrm>
            <a:off x="311700" y="285865"/>
            <a:ext cx="4302300" cy="6123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SzPts val="1600"/>
              <a:buFont typeface="Georgia"/>
              <a:buNone/>
              <a:defRPr b="1" sz="1600">
                <a:latin typeface="Georgia"/>
                <a:ea typeface="Georgia"/>
                <a:cs typeface="Georgia"/>
                <a:sym typeface="Georgia"/>
              </a:defRPr>
            </a:lvl1pPr>
            <a:lvl2pPr lvl="1" rtl="0">
              <a:lnSpc>
                <a:spcPct val="100000"/>
              </a:lnSpc>
              <a:spcBef>
                <a:spcPts val="0"/>
              </a:spcBef>
              <a:spcAft>
                <a:spcPts val="0"/>
              </a:spcAft>
              <a:buSzPts val="5200"/>
              <a:buNone/>
              <a:defRPr sz="5200"/>
            </a:lvl2pPr>
            <a:lvl3pPr lvl="2" rtl="0">
              <a:lnSpc>
                <a:spcPct val="100000"/>
              </a:lnSpc>
              <a:spcBef>
                <a:spcPts val="0"/>
              </a:spcBef>
              <a:spcAft>
                <a:spcPts val="0"/>
              </a:spcAft>
              <a:buSzPts val="5200"/>
              <a:buNone/>
              <a:defRPr sz="5200"/>
            </a:lvl3pPr>
            <a:lvl4pPr lvl="3" rtl="0">
              <a:lnSpc>
                <a:spcPct val="100000"/>
              </a:lnSpc>
              <a:spcBef>
                <a:spcPts val="0"/>
              </a:spcBef>
              <a:spcAft>
                <a:spcPts val="0"/>
              </a:spcAft>
              <a:buSzPts val="5200"/>
              <a:buNone/>
              <a:defRPr sz="5200"/>
            </a:lvl4pPr>
            <a:lvl5pPr lvl="4" rtl="0">
              <a:lnSpc>
                <a:spcPct val="100000"/>
              </a:lnSpc>
              <a:spcBef>
                <a:spcPts val="0"/>
              </a:spcBef>
              <a:spcAft>
                <a:spcPts val="0"/>
              </a:spcAft>
              <a:buSzPts val="5200"/>
              <a:buNone/>
              <a:defRPr sz="5200"/>
            </a:lvl5pPr>
            <a:lvl6pPr lvl="5" rtl="0">
              <a:lnSpc>
                <a:spcPct val="100000"/>
              </a:lnSpc>
              <a:spcBef>
                <a:spcPts val="0"/>
              </a:spcBef>
              <a:spcAft>
                <a:spcPts val="0"/>
              </a:spcAft>
              <a:buSzPts val="5200"/>
              <a:buNone/>
              <a:defRPr sz="5200"/>
            </a:lvl6pPr>
            <a:lvl7pPr lvl="6" rtl="0">
              <a:lnSpc>
                <a:spcPct val="100000"/>
              </a:lnSpc>
              <a:spcBef>
                <a:spcPts val="0"/>
              </a:spcBef>
              <a:spcAft>
                <a:spcPts val="0"/>
              </a:spcAft>
              <a:buSzPts val="5200"/>
              <a:buNone/>
              <a:defRPr sz="5200"/>
            </a:lvl7pPr>
            <a:lvl8pPr lvl="7" rtl="0">
              <a:lnSpc>
                <a:spcPct val="100000"/>
              </a:lnSpc>
              <a:spcBef>
                <a:spcPts val="0"/>
              </a:spcBef>
              <a:spcAft>
                <a:spcPts val="0"/>
              </a:spcAft>
              <a:buSzPts val="5200"/>
              <a:buNone/>
              <a:defRPr sz="5200"/>
            </a:lvl8pPr>
            <a:lvl9pPr lvl="8" rtl="0">
              <a:lnSpc>
                <a:spcPct val="100000"/>
              </a:lnSpc>
              <a:spcBef>
                <a:spcPts val="0"/>
              </a:spcBef>
              <a:spcAft>
                <a:spcPts val="0"/>
              </a:spcAft>
              <a:buSzPts val="5200"/>
              <a:buNone/>
              <a:defRPr sz="5200"/>
            </a:lvl9pPr>
          </a:lstStyle>
          <a:p/>
        </p:txBody>
      </p:sp>
      <p:sp>
        <p:nvSpPr>
          <p:cNvPr id="189" name="Google Shape;189;p45"/>
          <p:cNvSpPr txBox="1"/>
          <p:nvPr>
            <p:ph idx="2" type="ctrTitle"/>
          </p:nvPr>
        </p:nvSpPr>
        <p:spPr>
          <a:xfrm>
            <a:off x="311700" y="1015800"/>
            <a:ext cx="4716900" cy="3020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SzPts val="1400"/>
              <a:buNone/>
              <a:defRPr sz="14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 Left Aligned">
  <p:cSld name="TITLE_1_2_1_1">
    <p:bg>
      <p:bgPr>
        <a:solidFill>
          <a:schemeClr val="accent3"/>
        </a:solidFill>
      </p:bgPr>
    </p:bg>
    <p:spTree>
      <p:nvGrpSpPr>
        <p:cNvPr id="190" name="Shape 190"/>
        <p:cNvGrpSpPr/>
        <p:nvPr/>
      </p:nvGrpSpPr>
      <p:grpSpPr>
        <a:xfrm>
          <a:off x="0" y="0"/>
          <a:ext cx="0" cy="0"/>
          <a:chOff x="0" y="0"/>
          <a:chExt cx="0" cy="0"/>
        </a:xfrm>
      </p:grpSpPr>
      <p:sp>
        <p:nvSpPr>
          <p:cNvPr id="191" name="Google Shape;191;p46"/>
          <p:cNvSpPr txBox="1"/>
          <p:nvPr>
            <p:ph idx="12" type="sldNum"/>
          </p:nvPr>
        </p:nvSpPr>
        <p:spPr>
          <a:xfrm>
            <a:off x="8514508" y="46106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2" name="Google Shape;192;p46"/>
          <p:cNvPicPr preferRelativeResize="0"/>
          <p:nvPr/>
        </p:nvPicPr>
        <p:blipFill>
          <a:blip r:embed="rId2">
            <a:alphaModFix/>
          </a:blip>
          <a:stretch>
            <a:fillRect/>
          </a:stretch>
        </p:blipFill>
        <p:spPr>
          <a:xfrm>
            <a:off x="42050" y="4284438"/>
            <a:ext cx="1361224" cy="943163"/>
          </a:xfrm>
          <a:prstGeom prst="rect">
            <a:avLst/>
          </a:prstGeom>
          <a:noFill/>
          <a:ln>
            <a:noFill/>
          </a:ln>
        </p:spPr>
      </p:pic>
      <p:pic>
        <p:nvPicPr>
          <p:cNvPr id="193" name="Google Shape;193;p46"/>
          <p:cNvPicPr preferRelativeResize="0"/>
          <p:nvPr/>
        </p:nvPicPr>
        <p:blipFill rotWithShape="1">
          <a:blip r:embed="rId3">
            <a:alphaModFix/>
          </a:blip>
          <a:srcRect b="0" l="0" r="0" t="0"/>
          <a:stretch/>
        </p:blipFill>
        <p:spPr>
          <a:xfrm>
            <a:off x="42050" y="4284438"/>
            <a:ext cx="1361224" cy="943163"/>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 Centred Aligned">
  <p:cSld name="TITLE_1_2_1_1_1">
    <p:bg>
      <p:bgPr>
        <a:solidFill>
          <a:schemeClr val="accent3"/>
        </a:solidFill>
      </p:bgPr>
    </p:bg>
    <p:spTree>
      <p:nvGrpSpPr>
        <p:cNvPr id="194" name="Shape 194"/>
        <p:cNvGrpSpPr/>
        <p:nvPr/>
      </p:nvGrpSpPr>
      <p:grpSpPr>
        <a:xfrm>
          <a:off x="0" y="0"/>
          <a:ext cx="0" cy="0"/>
          <a:chOff x="0" y="0"/>
          <a:chExt cx="0" cy="0"/>
        </a:xfrm>
      </p:grpSpPr>
      <p:sp>
        <p:nvSpPr>
          <p:cNvPr id="195" name="Google Shape;195;p47"/>
          <p:cNvSpPr txBox="1"/>
          <p:nvPr>
            <p:ph idx="12" type="sldNum"/>
          </p:nvPr>
        </p:nvSpPr>
        <p:spPr>
          <a:xfrm>
            <a:off x="8514508" y="46106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6" name="Google Shape;196;p47"/>
          <p:cNvPicPr preferRelativeResize="0"/>
          <p:nvPr/>
        </p:nvPicPr>
        <p:blipFill>
          <a:blip r:embed="rId2">
            <a:alphaModFix/>
          </a:blip>
          <a:stretch>
            <a:fillRect/>
          </a:stretch>
        </p:blipFill>
        <p:spPr>
          <a:xfrm>
            <a:off x="42050" y="4284438"/>
            <a:ext cx="1361224" cy="943163"/>
          </a:xfrm>
          <a:prstGeom prst="rect">
            <a:avLst/>
          </a:prstGeom>
          <a:noFill/>
          <a:ln>
            <a:noFill/>
          </a:ln>
        </p:spPr>
      </p:pic>
      <p:pic>
        <p:nvPicPr>
          <p:cNvPr id="197" name="Google Shape;197;p47"/>
          <p:cNvPicPr preferRelativeResize="0"/>
          <p:nvPr/>
        </p:nvPicPr>
        <p:blipFill rotWithShape="1">
          <a:blip r:embed="rId3">
            <a:alphaModFix/>
          </a:blip>
          <a:srcRect b="0" l="0" r="0" t="0"/>
          <a:stretch/>
        </p:blipFill>
        <p:spPr>
          <a:xfrm>
            <a:off x="42050" y="4284438"/>
            <a:ext cx="1361224" cy="94316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Page / Sub Header">
  <p:cSld name="CUSTOM_2">
    <p:bg>
      <p:bgPr>
        <a:solidFill>
          <a:schemeClr val="lt1"/>
        </a:solidFill>
      </p:bgPr>
    </p:bg>
    <p:spTree>
      <p:nvGrpSpPr>
        <p:cNvPr id="198" name="Shape 198"/>
        <p:cNvGrpSpPr/>
        <p:nvPr/>
      </p:nvGrpSpPr>
      <p:grpSpPr>
        <a:xfrm>
          <a:off x="0" y="0"/>
          <a:ext cx="0" cy="0"/>
          <a:chOff x="0" y="0"/>
          <a:chExt cx="0" cy="0"/>
        </a:xfrm>
      </p:grpSpPr>
      <p:sp>
        <p:nvSpPr>
          <p:cNvPr id="199" name="Google Shape;199;p48"/>
          <p:cNvSpPr txBox="1"/>
          <p:nvPr>
            <p:ph type="ctrTitle"/>
          </p:nvPr>
        </p:nvSpPr>
        <p:spPr>
          <a:xfrm>
            <a:off x="311700" y="285306"/>
            <a:ext cx="2890500" cy="6123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SzPts val="1600"/>
              <a:buFont typeface="Georgia"/>
              <a:buNone/>
              <a:defRPr b="1" sz="1600">
                <a:latin typeface="Georgia"/>
                <a:ea typeface="Georgia"/>
                <a:cs typeface="Georgia"/>
                <a:sym typeface="Georgia"/>
              </a:defRPr>
            </a:lvl1pPr>
            <a:lvl2pPr lvl="1" rtl="0">
              <a:lnSpc>
                <a:spcPct val="100000"/>
              </a:lnSpc>
              <a:spcBef>
                <a:spcPts val="0"/>
              </a:spcBef>
              <a:spcAft>
                <a:spcPts val="0"/>
              </a:spcAft>
              <a:buClr>
                <a:schemeClr val="dk2"/>
              </a:buClr>
              <a:buSzPts val="5200"/>
              <a:buNone/>
              <a:defRPr sz="5200">
                <a:solidFill>
                  <a:schemeClr val="dk2"/>
                </a:solidFill>
              </a:defRPr>
            </a:lvl2pPr>
            <a:lvl3pPr lvl="2" rtl="0">
              <a:lnSpc>
                <a:spcPct val="100000"/>
              </a:lnSpc>
              <a:spcBef>
                <a:spcPts val="0"/>
              </a:spcBef>
              <a:spcAft>
                <a:spcPts val="0"/>
              </a:spcAft>
              <a:buClr>
                <a:schemeClr val="dk2"/>
              </a:buClr>
              <a:buSzPts val="5200"/>
              <a:buNone/>
              <a:defRPr sz="5200">
                <a:solidFill>
                  <a:schemeClr val="dk2"/>
                </a:solidFill>
              </a:defRPr>
            </a:lvl3pPr>
            <a:lvl4pPr lvl="3" rtl="0">
              <a:lnSpc>
                <a:spcPct val="100000"/>
              </a:lnSpc>
              <a:spcBef>
                <a:spcPts val="0"/>
              </a:spcBef>
              <a:spcAft>
                <a:spcPts val="0"/>
              </a:spcAft>
              <a:buClr>
                <a:schemeClr val="dk2"/>
              </a:buClr>
              <a:buSzPts val="5200"/>
              <a:buNone/>
              <a:defRPr sz="5200">
                <a:solidFill>
                  <a:schemeClr val="dk2"/>
                </a:solidFill>
              </a:defRPr>
            </a:lvl4pPr>
            <a:lvl5pPr lvl="4" rtl="0">
              <a:lnSpc>
                <a:spcPct val="100000"/>
              </a:lnSpc>
              <a:spcBef>
                <a:spcPts val="0"/>
              </a:spcBef>
              <a:spcAft>
                <a:spcPts val="0"/>
              </a:spcAft>
              <a:buClr>
                <a:schemeClr val="dk2"/>
              </a:buClr>
              <a:buSzPts val="5200"/>
              <a:buNone/>
              <a:defRPr sz="5200">
                <a:solidFill>
                  <a:schemeClr val="dk2"/>
                </a:solidFill>
              </a:defRPr>
            </a:lvl5pPr>
            <a:lvl6pPr lvl="5" rtl="0">
              <a:lnSpc>
                <a:spcPct val="100000"/>
              </a:lnSpc>
              <a:spcBef>
                <a:spcPts val="0"/>
              </a:spcBef>
              <a:spcAft>
                <a:spcPts val="0"/>
              </a:spcAft>
              <a:buClr>
                <a:schemeClr val="dk2"/>
              </a:buClr>
              <a:buSzPts val="5200"/>
              <a:buNone/>
              <a:defRPr sz="5200">
                <a:solidFill>
                  <a:schemeClr val="dk2"/>
                </a:solidFill>
              </a:defRPr>
            </a:lvl6pPr>
            <a:lvl7pPr lvl="6" rtl="0">
              <a:lnSpc>
                <a:spcPct val="100000"/>
              </a:lnSpc>
              <a:spcBef>
                <a:spcPts val="0"/>
              </a:spcBef>
              <a:spcAft>
                <a:spcPts val="0"/>
              </a:spcAft>
              <a:buClr>
                <a:schemeClr val="dk2"/>
              </a:buClr>
              <a:buSzPts val="5200"/>
              <a:buNone/>
              <a:defRPr sz="5200">
                <a:solidFill>
                  <a:schemeClr val="dk2"/>
                </a:solidFill>
              </a:defRPr>
            </a:lvl7pPr>
            <a:lvl8pPr lvl="7" rtl="0">
              <a:lnSpc>
                <a:spcPct val="100000"/>
              </a:lnSpc>
              <a:spcBef>
                <a:spcPts val="0"/>
              </a:spcBef>
              <a:spcAft>
                <a:spcPts val="0"/>
              </a:spcAft>
              <a:buClr>
                <a:schemeClr val="dk2"/>
              </a:buClr>
              <a:buSzPts val="5200"/>
              <a:buNone/>
              <a:defRPr sz="5200">
                <a:solidFill>
                  <a:schemeClr val="dk2"/>
                </a:solidFill>
              </a:defRPr>
            </a:lvl8pPr>
            <a:lvl9pPr lvl="8" rtl="0">
              <a:lnSpc>
                <a:spcPct val="100000"/>
              </a:lnSpc>
              <a:spcBef>
                <a:spcPts val="0"/>
              </a:spcBef>
              <a:spcAft>
                <a:spcPts val="0"/>
              </a:spcAft>
              <a:buClr>
                <a:schemeClr val="dk2"/>
              </a:buClr>
              <a:buSzPts val="5200"/>
              <a:buNone/>
              <a:defRPr sz="5200">
                <a:solidFill>
                  <a:schemeClr val="dk2"/>
                </a:solidFill>
              </a:defRPr>
            </a:lvl9pPr>
          </a:lstStyle>
          <a:p/>
        </p:txBody>
      </p:sp>
      <p:sp>
        <p:nvSpPr>
          <p:cNvPr id="200" name="Google Shape;200;p48"/>
          <p:cNvSpPr txBox="1"/>
          <p:nvPr>
            <p:ph idx="2" type="ctrTitle"/>
          </p:nvPr>
        </p:nvSpPr>
        <p:spPr>
          <a:xfrm>
            <a:off x="311700" y="1015800"/>
            <a:ext cx="2890500" cy="3020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SzPts val="1400"/>
              <a:buNone/>
              <a:defRPr sz="1400"/>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p:txBody>
      </p:sp>
      <p:pic>
        <p:nvPicPr>
          <p:cNvPr id="201" name="Google Shape;201;p48"/>
          <p:cNvPicPr preferRelativeResize="0"/>
          <p:nvPr/>
        </p:nvPicPr>
        <p:blipFill rotWithShape="1">
          <a:blip r:embed="rId2">
            <a:alphaModFix/>
          </a:blip>
          <a:srcRect b="0" l="0" r="0" t="0"/>
          <a:stretch/>
        </p:blipFill>
        <p:spPr>
          <a:xfrm>
            <a:off x="42050" y="4284438"/>
            <a:ext cx="1361224" cy="943163"/>
          </a:xfrm>
          <a:prstGeom prst="rect">
            <a:avLst/>
          </a:prstGeom>
          <a:noFill/>
          <a:ln>
            <a:noFill/>
          </a:ln>
        </p:spPr>
      </p:pic>
      <p:sp>
        <p:nvSpPr>
          <p:cNvPr id="202" name="Google Shape;202;p48"/>
          <p:cNvSpPr/>
          <p:nvPr/>
        </p:nvSpPr>
        <p:spPr>
          <a:xfrm>
            <a:off x="4578000" y="0"/>
            <a:ext cx="45663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3168">
          <p15:clr>
            <a:srgbClr val="FA7B17"/>
          </p15:clr>
        </p15:guide>
        <p15:guide id="2" orient="horz" pos="720">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Page / Sub Header 1">
  <p:cSld name="CUSTOM_2_2">
    <p:bg>
      <p:bgPr>
        <a:solidFill>
          <a:schemeClr val="lt1"/>
        </a:solidFill>
      </p:bgPr>
    </p:bg>
    <p:spTree>
      <p:nvGrpSpPr>
        <p:cNvPr id="203" name="Shape 203"/>
        <p:cNvGrpSpPr/>
        <p:nvPr/>
      </p:nvGrpSpPr>
      <p:grpSpPr>
        <a:xfrm>
          <a:off x="0" y="0"/>
          <a:ext cx="0" cy="0"/>
          <a:chOff x="0" y="0"/>
          <a:chExt cx="0" cy="0"/>
        </a:xfrm>
      </p:grpSpPr>
      <p:sp>
        <p:nvSpPr>
          <p:cNvPr id="204" name="Google Shape;204;p49"/>
          <p:cNvSpPr txBox="1"/>
          <p:nvPr>
            <p:ph type="ctrTitle"/>
          </p:nvPr>
        </p:nvSpPr>
        <p:spPr>
          <a:xfrm>
            <a:off x="311700" y="1015800"/>
            <a:ext cx="2890500" cy="3020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SzPts val="1400"/>
              <a:buNone/>
              <a:defRPr sz="1400"/>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p:txBody>
      </p:sp>
      <p:pic>
        <p:nvPicPr>
          <p:cNvPr id="205" name="Google Shape;205;p49"/>
          <p:cNvPicPr preferRelativeResize="0"/>
          <p:nvPr/>
        </p:nvPicPr>
        <p:blipFill rotWithShape="1">
          <a:blip r:embed="rId2">
            <a:alphaModFix/>
          </a:blip>
          <a:srcRect b="0" l="0" r="0" t="0"/>
          <a:stretch/>
        </p:blipFill>
        <p:spPr>
          <a:xfrm>
            <a:off x="42050" y="4284438"/>
            <a:ext cx="1361224" cy="943163"/>
          </a:xfrm>
          <a:prstGeom prst="rect">
            <a:avLst/>
          </a:prstGeom>
          <a:noFill/>
          <a:ln>
            <a:noFill/>
          </a:ln>
        </p:spPr>
      </p:pic>
      <p:sp>
        <p:nvSpPr>
          <p:cNvPr id="206" name="Google Shape;206;p49"/>
          <p:cNvSpPr/>
          <p:nvPr/>
        </p:nvSpPr>
        <p:spPr>
          <a:xfrm>
            <a:off x="4578000" y="0"/>
            <a:ext cx="4566300" cy="515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9"/>
          <p:cNvSpPr txBox="1"/>
          <p:nvPr>
            <p:ph idx="2" type="ctrTitle"/>
          </p:nvPr>
        </p:nvSpPr>
        <p:spPr>
          <a:xfrm>
            <a:off x="311700" y="285306"/>
            <a:ext cx="2890500" cy="6123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SzPts val="1600"/>
              <a:buFont typeface="Georgia"/>
              <a:buNone/>
              <a:defRPr b="1" sz="1600">
                <a:latin typeface="Georgia"/>
                <a:ea typeface="Georgia"/>
                <a:cs typeface="Georgia"/>
                <a:sym typeface="Georgia"/>
              </a:defRPr>
            </a:lvl1pPr>
            <a:lvl2pPr lvl="1" rtl="0">
              <a:lnSpc>
                <a:spcPct val="100000"/>
              </a:lnSpc>
              <a:spcBef>
                <a:spcPts val="0"/>
              </a:spcBef>
              <a:spcAft>
                <a:spcPts val="0"/>
              </a:spcAft>
              <a:buClr>
                <a:schemeClr val="dk2"/>
              </a:buClr>
              <a:buSzPts val="5200"/>
              <a:buNone/>
              <a:defRPr sz="5200">
                <a:solidFill>
                  <a:schemeClr val="dk2"/>
                </a:solidFill>
              </a:defRPr>
            </a:lvl2pPr>
            <a:lvl3pPr lvl="2" rtl="0">
              <a:lnSpc>
                <a:spcPct val="100000"/>
              </a:lnSpc>
              <a:spcBef>
                <a:spcPts val="0"/>
              </a:spcBef>
              <a:spcAft>
                <a:spcPts val="0"/>
              </a:spcAft>
              <a:buClr>
                <a:schemeClr val="dk2"/>
              </a:buClr>
              <a:buSzPts val="5200"/>
              <a:buNone/>
              <a:defRPr sz="5200">
                <a:solidFill>
                  <a:schemeClr val="dk2"/>
                </a:solidFill>
              </a:defRPr>
            </a:lvl3pPr>
            <a:lvl4pPr lvl="3" rtl="0">
              <a:lnSpc>
                <a:spcPct val="100000"/>
              </a:lnSpc>
              <a:spcBef>
                <a:spcPts val="0"/>
              </a:spcBef>
              <a:spcAft>
                <a:spcPts val="0"/>
              </a:spcAft>
              <a:buClr>
                <a:schemeClr val="dk2"/>
              </a:buClr>
              <a:buSzPts val="5200"/>
              <a:buNone/>
              <a:defRPr sz="5200">
                <a:solidFill>
                  <a:schemeClr val="dk2"/>
                </a:solidFill>
              </a:defRPr>
            </a:lvl4pPr>
            <a:lvl5pPr lvl="4" rtl="0">
              <a:lnSpc>
                <a:spcPct val="100000"/>
              </a:lnSpc>
              <a:spcBef>
                <a:spcPts val="0"/>
              </a:spcBef>
              <a:spcAft>
                <a:spcPts val="0"/>
              </a:spcAft>
              <a:buClr>
                <a:schemeClr val="dk2"/>
              </a:buClr>
              <a:buSzPts val="5200"/>
              <a:buNone/>
              <a:defRPr sz="5200">
                <a:solidFill>
                  <a:schemeClr val="dk2"/>
                </a:solidFill>
              </a:defRPr>
            </a:lvl5pPr>
            <a:lvl6pPr lvl="5" rtl="0">
              <a:lnSpc>
                <a:spcPct val="100000"/>
              </a:lnSpc>
              <a:spcBef>
                <a:spcPts val="0"/>
              </a:spcBef>
              <a:spcAft>
                <a:spcPts val="0"/>
              </a:spcAft>
              <a:buClr>
                <a:schemeClr val="dk2"/>
              </a:buClr>
              <a:buSzPts val="5200"/>
              <a:buNone/>
              <a:defRPr sz="5200">
                <a:solidFill>
                  <a:schemeClr val="dk2"/>
                </a:solidFill>
              </a:defRPr>
            </a:lvl6pPr>
            <a:lvl7pPr lvl="6" rtl="0">
              <a:lnSpc>
                <a:spcPct val="100000"/>
              </a:lnSpc>
              <a:spcBef>
                <a:spcPts val="0"/>
              </a:spcBef>
              <a:spcAft>
                <a:spcPts val="0"/>
              </a:spcAft>
              <a:buClr>
                <a:schemeClr val="dk2"/>
              </a:buClr>
              <a:buSzPts val="5200"/>
              <a:buNone/>
              <a:defRPr sz="5200">
                <a:solidFill>
                  <a:schemeClr val="dk2"/>
                </a:solidFill>
              </a:defRPr>
            </a:lvl7pPr>
            <a:lvl8pPr lvl="7" rtl="0">
              <a:lnSpc>
                <a:spcPct val="100000"/>
              </a:lnSpc>
              <a:spcBef>
                <a:spcPts val="0"/>
              </a:spcBef>
              <a:spcAft>
                <a:spcPts val="0"/>
              </a:spcAft>
              <a:buClr>
                <a:schemeClr val="dk2"/>
              </a:buClr>
              <a:buSzPts val="5200"/>
              <a:buNone/>
              <a:defRPr sz="5200">
                <a:solidFill>
                  <a:schemeClr val="dk2"/>
                </a:solidFill>
              </a:defRPr>
            </a:lvl8pPr>
            <a:lvl9pPr lvl="8" rtl="0">
              <a:lnSpc>
                <a:spcPct val="100000"/>
              </a:lnSpc>
              <a:spcBef>
                <a:spcPts val="0"/>
              </a:spcBef>
              <a:spcAft>
                <a:spcPts val="0"/>
              </a:spcAft>
              <a:buClr>
                <a:schemeClr val="dk2"/>
              </a:buClr>
              <a:buSzPts val="5200"/>
              <a:buNone/>
              <a:defRPr sz="5200">
                <a:solidFill>
                  <a:schemeClr val="dk2"/>
                </a:solidFill>
              </a:defRPr>
            </a:lvl9pPr>
          </a:lstStyle>
          <a:p/>
        </p:txBody>
      </p:sp>
    </p:spTree>
  </p:cSld>
  <p:clrMapOvr>
    <a:masterClrMapping/>
  </p:clrMapOvr>
  <p:extLst>
    <p:ext uri="{DCECCB84-F9BA-43D5-87BE-67443E8EF086}">
      <p15:sldGuideLst>
        <p15:guide id="1" pos="3168">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Page / Header">
  <p:cSld name="CUSTOM_2_1">
    <p:bg>
      <p:bgPr>
        <a:solidFill>
          <a:schemeClr val="lt1"/>
        </a:solidFill>
      </p:bgPr>
    </p:bg>
    <p:spTree>
      <p:nvGrpSpPr>
        <p:cNvPr id="208" name="Shape 208"/>
        <p:cNvGrpSpPr/>
        <p:nvPr/>
      </p:nvGrpSpPr>
      <p:grpSpPr>
        <a:xfrm>
          <a:off x="0" y="0"/>
          <a:ext cx="0" cy="0"/>
          <a:chOff x="0" y="0"/>
          <a:chExt cx="0" cy="0"/>
        </a:xfrm>
      </p:grpSpPr>
      <p:sp>
        <p:nvSpPr>
          <p:cNvPr id="209" name="Google Shape;209;p50"/>
          <p:cNvSpPr txBox="1"/>
          <p:nvPr>
            <p:ph type="ctrTitle"/>
          </p:nvPr>
        </p:nvSpPr>
        <p:spPr>
          <a:xfrm>
            <a:off x="311700" y="282825"/>
            <a:ext cx="3094800" cy="2342700"/>
          </a:xfrm>
          <a:prstGeom prst="rect">
            <a:avLst/>
          </a:prstGeom>
        </p:spPr>
        <p:txBody>
          <a:bodyPr anchorCtr="0" anchor="t" bIns="91425" lIns="91425" spcFirstLastPara="1" rIns="91425" wrap="square" tIns="91425">
            <a:spAutoFit/>
          </a:bodyPr>
          <a:lstStyle>
            <a:lvl1pPr lvl="0" rtl="0">
              <a:lnSpc>
                <a:spcPct val="95000"/>
              </a:lnSpc>
              <a:spcBef>
                <a:spcPts val="0"/>
              </a:spcBef>
              <a:spcAft>
                <a:spcPts val="0"/>
              </a:spcAft>
              <a:buClr>
                <a:schemeClr val="accent3"/>
              </a:buClr>
              <a:buSzPts val="3200"/>
              <a:buFont typeface="Georgia"/>
              <a:buNone/>
              <a:defRPr b="1" sz="3200">
                <a:solidFill>
                  <a:schemeClr val="accent3"/>
                </a:solidFill>
                <a:latin typeface="Georgia"/>
                <a:ea typeface="Georgia"/>
                <a:cs typeface="Georgia"/>
                <a:sym typeface="Georgia"/>
              </a:defRPr>
            </a:lvl1pPr>
            <a:lvl2pPr lvl="1" rtl="0">
              <a:spcBef>
                <a:spcPts val="0"/>
              </a:spcBef>
              <a:spcAft>
                <a:spcPts val="0"/>
              </a:spcAft>
              <a:buSzPts val="6800"/>
              <a:buNone/>
              <a:defRPr sz="6800"/>
            </a:lvl2pPr>
            <a:lvl3pPr lvl="2" rtl="0">
              <a:spcBef>
                <a:spcPts val="0"/>
              </a:spcBef>
              <a:spcAft>
                <a:spcPts val="0"/>
              </a:spcAft>
              <a:buSzPts val="6800"/>
              <a:buNone/>
              <a:defRPr sz="6800"/>
            </a:lvl3pPr>
            <a:lvl4pPr lvl="3" rtl="0">
              <a:spcBef>
                <a:spcPts val="0"/>
              </a:spcBef>
              <a:spcAft>
                <a:spcPts val="0"/>
              </a:spcAft>
              <a:buSzPts val="6800"/>
              <a:buNone/>
              <a:defRPr sz="6800"/>
            </a:lvl4pPr>
            <a:lvl5pPr lvl="4" rtl="0">
              <a:spcBef>
                <a:spcPts val="0"/>
              </a:spcBef>
              <a:spcAft>
                <a:spcPts val="0"/>
              </a:spcAft>
              <a:buSzPts val="6800"/>
              <a:buNone/>
              <a:defRPr sz="6800"/>
            </a:lvl5pPr>
            <a:lvl6pPr lvl="5" rtl="0">
              <a:spcBef>
                <a:spcPts val="0"/>
              </a:spcBef>
              <a:spcAft>
                <a:spcPts val="0"/>
              </a:spcAft>
              <a:buSzPts val="6800"/>
              <a:buNone/>
              <a:defRPr sz="6800"/>
            </a:lvl6pPr>
            <a:lvl7pPr lvl="6" rtl="0">
              <a:spcBef>
                <a:spcPts val="0"/>
              </a:spcBef>
              <a:spcAft>
                <a:spcPts val="0"/>
              </a:spcAft>
              <a:buSzPts val="6800"/>
              <a:buNone/>
              <a:defRPr sz="6800"/>
            </a:lvl7pPr>
            <a:lvl8pPr lvl="7" rtl="0">
              <a:spcBef>
                <a:spcPts val="0"/>
              </a:spcBef>
              <a:spcAft>
                <a:spcPts val="0"/>
              </a:spcAft>
              <a:buSzPts val="6800"/>
              <a:buNone/>
              <a:defRPr sz="6800"/>
            </a:lvl8pPr>
            <a:lvl9pPr lvl="8" rtl="0">
              <a:spcBef>
                <a:spcPts val="0"/>
              </a:spcBef>
              <a:spcAft>
                <a:spcPts val="0"/>
              </a:spcAft>
              <a:buSzPts val="6800"/>
              <a:buNone/>
              <a:defRPr sz="6800"/>
            </a:lvl9pPr>
          </a:lstStyle>
          <a:p/>
        </p:txBody>
      </p:sp>
      <p:sp>
        <p:nvSpPr>
          <p:cNvPr id="210" name="Google Shape;210;p50"/>
          <p:cNvSpPr/>
          <p:nvPr/>
        </p:nvSpPr>
        <p:spPr>
          <a:xfrm>
            <a:off x="4578000" y="0"/>
            <a:ext cx="45663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 name="Google Shape;211;p50"/>
          <p:cNvPicPr preferRelativeResize="0"/>
          <p:nvPr/>
        </p:nvPicPr>
        <p:blipFill rotWithShape="1">
          <a:blip r:embed="rId2">
            <a:alphaModFix/>
          </a:blip>
          <a:srcRect b="0" l="0" r="0" t="0"/>
          <a:stretch/>
        </p:blipFill>
        <p:spPr>
          <a:xfrm>
            <a:off x="42050" y="4284438"/>
            <a:ext cx="1361224" cy="943163"/>
          </a:xfrm>
          <a:prstGeom prst="rect">
            <a:avLst/>
          </a:prstGeom>
          <a:noFill/>
          <a:ln>
            <a:noFill/>
          </a:ln>
        </p:spPr>
      </p:pic>
    </p:spTree>
  </p:cSld>
  <p:clrMapOvr>
    <a:masterClrMapping/>
  </p:clrMapOvr>
  <p:extLst>
    <p:ext uri="{DCECCB84-F9BA-43D5-87BE-67443E8EF086}">
      <p15:sldGuideLst>
        <p15:guide id="1" pos="3168">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Page / Header 1">
  <p:cSld name="CUSTOM_2_1_1">
    <p:bg>
      <p:bgPr>
        <a:solidFill>
          <a:schemeClr val="lt1"/>
        </a:solidFill>
      </p:bgPr>
    </p:bg>
    <p:spTree>
      <p:nvGrpSpPr>
        <p:cNvPr id="212" name="Shape 212"/>
        <p:cNvGrpSpPr/>
        <p:nvPr/>
      </p:nvGrpSpPr>
      <p:grpSpPr>
        <a:xfrm>
          <a:off x="0" y="0"/>
          <a:ext cx="0" cy="0"/>
          <a:chOff x="0" y="0"/>
          <a:chExt cx="0" cy="0"/>
        </a:xfrm>
      </p:grpSpPr>
      <p:sp>
        <p:nvSpPr>
          <p:cNvPr id="213" name="Google Shape;213;p51"/>
          <p:cNvSpPr/>
          <p:nvPr/>
        </p:nvSpPr>
        <p:spPr>
          <a:xfrm>
            <a:off x="0" y="0"/>
            <a:ext cx="45546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p51"/>
          <p:cNvPicPr preferRelativeResize="0"/>
          <p:nvPr/>
        </p:nvPicPr>
        <p:blipFill rotWithShape="1">
          <a:blip r:embed="rId2">
            <a:alphaModFix/>
          </a:blip>
          <a:srcRect b="0" l="0" r="0" t="0"/>
          <a:stretch/>
        </p:blipFill>
        <p:spPr>
          <a:xfrm>
            <a:off x="42050" y="4284438"/>
            <a:ext cx="1361224" cy="943163"/>
          </a:xfrm>
          <a:prstGeom prst="rect">
            <a:avLst/>
          </a:prstGeom>
          <a:noFill/>
          <a:ln>
            <a:noFill/>
          </a:ln>
        </p:spPr>
      </p:pic>
      <p:sp>
        <p:nvSpPr>
          <p:cNvPr id="215" name="Google Shape;215;p51"/>
          <p:cNvSpPr txBox="1"/>
          <p:nvPr>
            <p:ph type="ctrTitle"/>
          </p:nvPr>
        </p:nvSpPr>
        <p:spPr>
          <a:xfrm>
            <a:off x="4927075" y="282825"/>
            <a:ext cx="3136800" cy="3020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SzPts val="1400"/>
              <a:buNone/>
              <a:defRPr sz="1400"/>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p:txBody>
      </p:sp>
      <p:sp>
        <p:nvSpPr>
          <p:cNvPr id="216" name="Google Shape;216;p51"/>
          <p:cNvSpPr txBox="1"/>
          <p:nvPr>
            <p:ph idx="2" type="ctrTitle"/>
          </p:nvPr>
        </p:nvSpPr>
        <p:spPr>
          <a:xfrm>
            <a:off x="311700" y="285306"/>
            <a:ext cx="2890500" cy="6123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1"/>
              </a:buClr>
              <a:buSzPts val="1600"/>
              <a:buFont typeface="Georgia"/>
              <a:buNone/>
              <a:defRPr b="1" sz="1600">
                <a:solidFill>
                  <a:schemeClr val="lt1"/>
                </a:solidFill>
                <a:latin typeface="Georgia"/>
                <a:ea typeface="Georgia"/>
                <a:cs typeface="Georgia"/>
                <a:sym typeface="Georgia"/>
              </a:defRPr>
            </a:lvl1pPr>
            <a:lvl2pPr lvl="1" rtl="0">
              <a:lnSpc>
                <a:spcPct val="100000"/>
              </a:lnSpc>
              <a:spcBef>
                <a:spcPts val="0"/>
              </a:spcBef>
              <a:spcAft>
                <a:spcPts val="0"/>
              </a:spcAft>
              <a:buClr>
                <a:schemeClr val="dk2"/>
              </a:buClr>
              <a:buSzPts val="5200"/>
              <a:buNone/>
              <a:defRPr sz="5200">
                <a:solidFill>
                  <a:schemeClr val="dk2"/>
                </a:solidFill>
              </a:defRPr>
            </a:lvl2pPr>
            <a:lvl3pPr lvl="2" rtl="0">
              <a:lnSpc>
                <a:spcPct val="100000"/>
              </a:lnSpc>
              <a:spcBef>
                <a:spcPts val="0"/>
              </a:spcBef>
              <a:spcAft>
                <a:spcPts val="0"/>
              </a:spcAft>
              <a:buClr>
                <a:schemeClr val="dk2"/>
              </a:buClr>
              <a:buSzPts val="5200"/>
              <a:buNone/>
              <a:defRPr sz="5200">
                <a:solidFill>
                  <a:schemeClr val="dk2"/>
                </a:solidFill>
              </a:defRPr>
            </a:lvl3pPr>
            <a:lvl4pPr lvl="3" rtl="0">
              <a:lnSpc>
                <a:spcPct val="100000"/>
              </a:lnSpc>
              <a:spcBef>
                <a:spcPts val="0"/>
              </a:spcBef>
              <a:spcAft>
                <a:spcPts val="0"/>
              </a:spcAft>
              <a:buClr>
                <a:schemeClr val="dk2"/>
              </a:buClr>
              <a:buSzPts val="5200"/>
              <a:buNone/>
              <a:defRPr sz="5200">
                <a:solidFill>
                  <a:schemeClr val="dk2"/>
                </a:solidFill>
              </a:defRPr>
            </a:lvl4pPr>
            <a:lvl5pPr lvl="4" rtl="0">
              <a:lnSpc>
                <a:spcPct val="100000"/>
              </a:lnSpc>
              <a:spcBef>
                <a:spcPts val="0"/>
              </a:spcBef>
              <a:spcAft>
                <a:spcPts val="0"/>
              </a:spcAft>
              <a:buClr>
                <a:schemeClr val="dk2"/>
              </a:buClr>
              <a:buSzPts val="5200"/>
              <a:buNone/>
              <a:defRPr sz="5200">
                <a:solidFill>
                  <a:schemeClr val="dk2"/>
                </a:solidFill>
              </a:defRPr>
            </a:lvl5pPr>
            <a:lvl6pPr lvl="5" rtl="0">
              <a:lnSpc>
                <a:spcPct val="100000"/>
              </a:lnSpc>
              <a:spcBef>
                <a:spcPts val="0"/>
              </a:spcBef>
              <a:spcAft>
                <a:spcPts val="0"/>
              </a:spcAft>
              <a:buClr>
                <a:schemeClr val="dk2"/>
              </a:buClr>
              <a:buSzPts val="5200"/>
              <a:buNone/>
              <a:defRPr sz="5200">
                <a:solidFill>
                  <a:schemeClr val="dk2"/>
                </a:solidFill>
              </a:defRPr>
            </a:lvl6pPr>
            <a:lvl7pPr lvl="6" rtl="0">
              <a:lnSpc>
                <a:spcPct val="100000"/>
              </a:lnSpc>
              <a:spcBef>
                <a:spcPts val="0"/>
              </a:spcBef>
              <a:spcAft>
                <a:spcPts val="0"/>
              </a:spcAft>
              <a:buClr>
                <a:schemeClr val="dk2"/>
              </a:buClr>
              <a:buSzPts val="5200"/>
              <a:buNone/>
              <a:defRPr sz="5200">
                <a:solidFill>
                  <a:schemeClr val="dk2"/>
                </a:solidFill>
              </a:defRPr>
            </a:lvl7pPr>
            <a:lvl8pPr lvl="7" rtl="0">
              <a:lnSpc>
                <a:spcPct val="100000"/>
              </a:lnSpc>
              <a:spcBef>
                <a:spcPts val="0"/>
              </a:spcBef>
              <a:spcAft>
                <a:spcPts val="0"/>
              </a:spcAft>
              <a:buClr>
                <a:schemeClr val="dk2"/>
              </a:buClr>
              <a:buSzPts val="5200"/>
              <a:buNone/>
              <a:defRPr sz="5200">
                <a:solidFill>
                  <a:schemeClr val="dk2"/>
                </a:solidFill>
              </a:defRPr>
            </a:lvl8pPr>
            <a:lvl9pPr lvl="8" rtl="0">
              <a:lnSpc>
                <a:spcPct val="100000"/>
              </a:lnSpc>
              <a:spcBef>
                <a:spcPts val="0"/>
              </a:spcBef>
              <a:spcAft>
                <a:spcPts val="0"/>
              </a:spcAft>
              <a:buClr>
                <a:schemeClr val="dk2"/>
              </a:buClr>
              <a:buSzPts val="5200"/>
              <a:buNone/>
              <a:defRPr sz="5200">
                <a:solidFill>
                  <a:schemeClr val="dk2"/>
                </a:solidFill>
              </a:defRPr>
            </a:lvl9pPr>
          </a:lstStyle>
          <a:p/>
        </p:txBody>
      </p:sp>
    </p:spTree>
  </p:cSld>
  <p:clrMapOvr>
    <a:masterClrMapping/>
  </p:clrMapOvr>
  <p:extLst>
    <p:ext uri="{DCECCB84-F9BA-43D5-87BE-67443E8EF086}">
      <p15:sldGuideLst>
        <p15:guide id="1" pos="3168">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hadow /Egg Yolk / Centred">
  <p:cSld name="TITLE_1_2_1_2_1">
    <p:bg>
      <p:bgPr>
        <a:solidFill>
          <a:schemeClr val="accent1"/>
        </a:solidFill>
      </p:bgPr>
    </p:bg>
    <p:spTree>
      <p:nvGrpSpPr>
        <p:cNvPr id="31" name="Shape 31"/>
        <p:cNvGrpSpPr/>
        <p:nvPr/>
      </p:nvGrpSpPr>
      <p:grpSpPr>
        <a:xfrm>
          <a:off x="0" y="0"/>
          <a:ext cx="0" cy="0"/>
          <a:chOff x="0" y="0"/>
          <a:chExt cx="0" cy="0"/>
        </a:xfrm>
      </p:grpSpPr>
      <p:sp>
        <p:nvSpPr>
          <p:cNvPr id="32" name="Google Shape;32;p6"/>
          <p:cNvSpPr txBox="1"/>
          <p:nvPr>
            <p:ph type="ctrTitle"/>
          </p:nvPr>
        </p:nvSpPr>
        <p:spPr>
          <a:xfrm>
            <a:off x="1213400" y="1219600"/>
            <a:ext cx="6717000" cy="270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3800"/>
              <a:buFont typeface="Georgia"/>
              <a:buNone/>
              <a:defRPr b="1" sz="3800">
                <a:solidFill>
                  <a:schemeClr val="lt1"/>
                </a:solidFill>
                <a:latin typeface="Georgia"/>
                <a:ea typeface="Georgia"/>
                <a:cs typeface="Georgia"/>
                <a:sym typeface="Georgia"/>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3" name="Google Shape;33;p6"/>
          <p:cNvSpPr txBox="1"/>
          <p:nvPr>
            <p:ph idx="12" type="sldNum"/>
          </p:nvPr>
        </p:nvSpPr>
        <p:spPr>
          <a:xfrm>
            <a:off x="8514508" y="46106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6"/>
          <p:cNvPicPr preferRelativeResize="0"/>
          <p:nvPr/>
        </p:nvPicPr>
        <p:blipFill rotWithShape="1">
          <a:blip r:embed="rId2">
            <a:alphaModFix/>
          </a:blip>
          <a:srcRect b="0" l="0" r="0" t="0"/>
          <a:stretch/>
        </p:blipFill>
        <p:spPr>
          <a:xfrm>
            <a:off x="42050" y="4284438"/>
            <a:ext cx="1361224" cy="943163"/>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Page / Header 2">
  <p:cSld name="CUSTOM_2_1_1_1">
    <p:bg>
      <p:bgPr>
        <a:solidFill>
          <a:schemeClr val="dk2"/>
        </a:solidFill>
      </p:bgPr>
    </p:bg>
    <p:spTree>
      <p:nvGrpSpPr>
        <p:cNvPr id="217" name="Shape 217"/>
        <p:cNvGrpSpPr/>
        <p:nvPr/>
      </p:nvGrpSpPr>
      <p:grpSpPr>
        <a:xfrm>
          <a:off x="0" y="0"/>
          <a:ext cx="0" cy="0"/>
          <a:chOff x="0" y="0"/>
          <a:chExt cx="0" cy="0"/>
        </a:xfrm>
      </p:grpSpPr>
      <p:sp>
        <p:nvSpPr>
          <p:cNvPr id="218" name="Google Shape;218;p52"/>
          <p:cNvSpPr/>
          <p:nvPr/>
        </p:nvSpPr>
        <p:spPr>
          <a:xfrm>
            <a:off x="0" y="0"/>
            <a:ext cx="4554600" cy="5155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52"/>
          <p:cNvPicPr preferRelativeResize="0"/>
          <p:nvPr/>
        </p:nvPicPr>
        <p:blipFill rotWithShape="1">
          <a:blip r:embed="rId2">
            <a:alphaModFix/>
          </a:blip>
          <a:srcRect b="0" l="0" r="0" t="0"/>
          <a:stretch/>
        </p:blipFill>
        <p:spPr>
          <a:xfrm>
            <a:off x="42050" y="4284438"/>
            <a:ext cx="1361224" cy="943163"/>
          </a:xfrm>
          <a:prstGeom prst="rect">
            <a:avLst/>
          </a:prstGeom>
          <a:noFill/>
          <a:ln>
            <a:noFill/>
          </a:ln>
        </p:spPr>
      </p:pic>
      <p:sp>
        <p:nvSpPr>
          <p:cNvPr id="220" name="Google Shape;220;p52"/>
          <p:cNvSpPr txBox="1"/>
          <p:nvPr>
            <p:ph type="ctrTitle"/>
          </p:nvPr>
        </p:nvSpPr>
        <p:spPr>
          <a:xfrm>
            <a:off x="4927075" y="282825"/>
            <a:ext cx="3136800" cy="3020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p:txBody>
      </p:sp>
      <p:sp>
        <p:nvSpPr>
          <p:cNvPr id="221" name="Google Shape;221;p52"/>
          <p:cNvSpPr txBox="1"/>
          <p:nvPr>
            <p:ph idx="2" type="ctrTitle"/>
          </p:nvPr>
        </p:nvSpPr>
        <p:spPr>
          <a:xfrm>
            <a:off x="311700" y="285306"/>
            <a:ext cx="2890500" cy="6123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rgbClr val="212121"/>
              </a:buClr>
              <a:buSzPts val="1600"/>
              <a:buFont typeface="Georgia"/>
              <a:buNone/>
              <a:defRPr b="1" sz="1600">
                <a:solidFill>
                  <a:srgbClr val="212121"/>
                </a:solidFill>
                <a:latin typeface="Georgia"/>
                <a:ea typeface="Georgia"/>
                <a:cs typeface="Georgia"/>
                <a:sym typeface="Georgia"/>
              </a:defRPr>
            </a:lvl1pPr>
            <a:lvl2pPr lvl="1" rtl="0">
              <a:lnSpc>
                <a:spcPct val="100000"/>
              </a:lnSpc>
              <a:spcBef>
                <a:spcPts val="0"/>
              </a:spcBef>
              <a:spcAft>
                <a:spcPts val="0"/>
              </a:spcAft>
              <a:buClr>
                <a:schemeClr val="dk2"/>
              </a:buClr>
              <a:buSzPts val="5200"/>
              <a:buNone/>
              <a:defRPr sz="5200">
                <a:solidFill>
                  <a:schemeClr val="dk2"/>
                </a:solidFill>
              </a:defRPr>
            </a:lvl2pPr>
            <a:lvl3pPr lvl="2" rtl="0">
              <a:lnSpc>
                <a:spcPct val="100000"/>
              </a:lnSpc>
              <a:spcBef>
                <a:spcPts val="0"/>
              </a:spcBef>
              <a:spcAft>
                <a:spcPts val="0"/>
              </a:spcAft>
              <a:buClr>
                <a:schemeClr val="dk2"/>
              </a:buClr>
              <a:buSzPts val="5200"/>
              <a:buNone/>
              <a:defRPr sz="5200">
                <a:solidFill>
                  <a:schemeClr val="dk2"/>
                </a:solidFill>
              </a:defRPr>
            </a:lvl3pPr>
            <a:lvl4pPr lvl="3" rtl="0">
              <a:lnSpc>
                <a:spcPct val="100000"/>
              </a:lnSpc>
              <a:spcBef>
                <a:spcPts val="0"/>
              </a:spcBef>
              <a:spcAft>
                <a:spcPts val="0"/>
              </a:spcAft>
              <a:buClr>
                <a:schemeClr val="dk2"/>
              </a:buClr>
              <a:buSzPts val="5200"/>
              <a:buNone/>
              <a:defRPr sz="5200">
                <a:solidFill>
                  <a:schemeClr val="dk2"/>
                </a:solidFill>
              </a:defRPr>
            </a:lvl4pPr>
            <a:lvl5pPr lvl="4" rtl="0">
              <a:lnSpc>
                <a:spcPct val="100000"/>
              </a:lnSpc>
              <a:spcBef>
                <a:spcPts val="0"/>
              </a:spcBef>
              <a:spcAft>
                <a:spcPts val="0"/>
              </a:spcAft>
              <a:buClr>
                <a:schemeClr val="dk2"/>
              </a:buClr>
              <a:buSzPts val="5200"/>
              <a:buNone/>
              <a:defRPr sz="5200">
                <a:solidFill>
                  <a:schemeClr val="dk2"/>
                </a:solidFill>
              </a:defRPr>
            </a:lvl5pPr>
            <a:lvl6pPr lvl="5" rtl="0">
              <a:lnSpc>
                <a:spcPct val="100000"/>
              </a:lnSpc>
              <a:spcBef>
                <a:spcPts val="0"/>
              </a:spcBef>
              <a:spcAft>
                <a:spcPts val="0"/>
              </a:spcAft>
              <a:buClr>
                <a:schemeClr val="dk2"/>
              </a:buClr>
              <a:buSzPts val="5200"/>
              <a:buNone/>
              <a:defRPr sz="5200">
                <a:solidFill>
                  <a:schemeClr val="dk2"/>
                </a:solidFill>
              </a:defRPr>
            </a:lvl6pPr>
            <a:lvl7pPr lvl="6" rtl="0">
              <a:lnSpc>
                <a:spcPct val="100000"/>
              </a:lnSpc>
              <a:spcBef>
                <a:spcPts val="0"/>
              </a:spcBef>
              <a:spcAft>
                <a:spcPts val="0"/>
              </a:spcAft>
              <a:buClr>
                <a:schemeClr val="dk2"/>
              </a:buClr>
              <a:buSzPts val="5200"/>
              <a:buNone/>
              <a:defRPr sz="5200">
                <a:solidFill>
                  <a:schemeClr val="dk2"/>
                </a:solidFill>
              </a:defRPr>
            </a:lvl7pPr>
            <a:lvl8pPr lvl="7" rtl="0">
              <a:lnSpc>
                <a:spcPct val="100000"/>
              </a:lnSpc>
              <a:spcBef>
                <a:spcPts val="0"/>
              </a:spcBef>
              <a:spcAft>
                <a:spcPts val="0"/>
              </a:spcAft>
              <a:buClr>
                <a:schemeClr val="dk2"/>
              </a:buClr>
              <a:buSzPts val="5200"/>
              <a:buNone/>
              <a:defRPr sz="5200">
                <a:solidFill>
                  <a:schemeClr val="dk2"/>
                </a:solidFill>
              </a:defRPr>
            </a:lvl8pPr>
            <a:lvl9pPr lvl="8" rtl="0">
              <a:lnSpc>
                <a:spcPct val="100000"/>
              </a:lnSpc>
              <a:spcBef>
                <a:spcPts val="0"/>
              </a:spcBef>
              <a:spcAft>
                <a:spcPts val="0"/>
              </a:spcAft>
              <a:buClr>
                <a:schemeClr val="dk2"/>
              </a:buClr>
              <a:buSzPts val="5200"/>
              <a:buNone/>
              <a:defRPr sz="5200">
                <a:solidFill>
                  <a:schemeClr val="dk2"/>
                </a:solidFill>
              </a:defRPr>
            </a:lvl9pPr>
          </a:lstStyle>
          <a:p/>
        </p:txBody>
      </p:sp>
    </p:spTree>
  </p:cSld>
  <p:clrMapOvr>
    <a:masterClrMapping/>
  </p:clrMapOvr>
  <p:extLst>
    <p:ext uri="{DCECCB84-F9BA-43D5-87BE-67443E8EF086}">
      <p15:sldGuideLst>
        <p15:guide id="1" pos="3168">
          <p15:clr>
            <a:srgbClr val="FA7B17"/>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heavy 3-split">
  <p:cSld name="CUSTOM_1_1">
    <p:spTree>
      <p:nvGrpSpPr>
        <p:cNvPr id="222" name="Shape 222"/>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ing / Primary">
  <p:cSld name="SECTION_HEADER_1">
    <p:bg>
      <p:bgPr>
        <a:solidFill>
          <a:schemeClr val="dk1"/>
        </a:solidFill>
      </p:bgPr>
    </p:bg>
    <p:spTree>
      <p:nvGrpSpPr>
        <p:cNvPr id="223" name="Shape 223"/>
        <p:cNvGrpSpPr/>
        <p:nvPr/>
      </p:nvGrpSpPr>
      <p:grpSpPr>
        <a:xfrm>
          <a:off x="0" y="0"/>
          <a:ext cx="0" cy="0"/>
          <a:chOff x="0" y="0"/>
          <a:chExt cx="0" cy="0"/>
        </a:xfrm>
      </p:grpSpPr>
      <p:sp>
        <p:nvSpPr>
          <p:cNvPr id="224" name="Google Shape;224;p54"/>
          <p:cNvSpPr txBox="1"/>
          <p:nvPr>
            <p:ph idx="12" type="sldNum"/>
          </p:nvPr>
        </p:nvSpPr>
        <p:spPr>
          <a:xfrm>
            <a:off x="8514508" y="46106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Text (Grapefruit)">
  <p:cSld name="SECTION_TITLE_AND_DESCRIPTION_1">
    <p:spTree>
      <p:nvGrpSpPr>
        <p:cNvPr id="225" name="Shape 225"/>
        <p:cNvGrpSpPr/>
        <p:nvPr/>
      </p:nvGrpSpPr>
      <p:grpSpPr>
        <a:xfrm>
          <a:off x="0" y="0"/>
          <a:ext cx="0" cy="0"/>
          <a:chOff x="0" y="0"/>
          <a:chExt cx="0" cy="0"/>
        </a:xfrm>
      </p:grpSpPr>
      <p:sp>
        <p:nvSpPr>
          <p:cNvPr id="226" name="Google Shape;226;p55"/>
          <p:cNvSpPr/>
          <p:nvPr/>
        </p:nvSpPr>
        <p:spPr>
          <a:xfrm>
            <a:off x="3518100" y="-125"/>
            <a:ext cx="5625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5"/>
          <p:cNvSpPr txBox="1"/>
          <p:nvPr>
            <p:ph idx="1" type="body"/>
          </p:nvPr>
        </p:nvSpPr>
        <p:spPr>
          <a:xfrm>
            <a:off x="4503535" y="724075"/>
            <a:ext cx="3837000" cy="3695100"/>
          </a:xfrm>
          <a:prstGeom prst="rect">
            <a:avLst/>
          </a:prstGeom>
        </p:spPr>
        <p:txBody>
          <a:bodyPr anchorCtr="0" anchor="ctr" bIns="91425" lIns="91425" spcFirstLastPara="1" rIns="91425" wrap="square" tIns="91425">
            <a:normAutofit/>
          </a:bodyPr>
          <a:lstStyle>
            <a:lvl1pPr indent="-317500" lvl="0" marL="457200" rtl="0">
              <a:spcBef>
                <a:spcPts val="0"/>
              </a:spcBef>
              <a:spcAft>
                <a:spcPts val="0"/>
              </a:spcAft>
              <a:buClr>
                <a:schemeClr val="lt1"/>
              </a:buClr>
              <a:buSzPts val="1400"/>
              <a:buChar char="●"/>
              <a:defRPr>
                <a:solidFill>
                  <a:schemeClr val="lt1"/>
                </a:solidFill>
              </a:defRPr>
            </a:lvl1pPr>
            <a:lvl2pPr indent="-292100" lvl="1" marL="914400" rtl="0">
              <a:spcBef>
                <a:spcPts val="1000"/>
              </a:spcBef>
              <a:spcAft>
                <a:spcPts val="0"/>
              </a:spcAft>
              <a:buClr>
                <a:schemeClr val="lt1"/>
              </a:buClr>
              <a:buSzPts val="1000"/>
              <a:buChar char="○"/>
              <a:defRPr>
                <a:solidFill>
                  <a:schemeClr val="lt1"/>
                </a:solidFill>
              </a:defRPr>
            </a:lvl2pPr>
            <a:lvl3pPr indent="-292100" lvl="2" marL="1371600" rtl="0">
              <a:spcBef>
                <a:spcPts val="1000"/>
              </a:spcBef>
              <a:spcAft>
                <a:spcPts val="0"/>
              </a:spcAft>
              <a:buClr>
                <a:schemeClr val="lt1"/>
              </a:buClr>
              <a:buSzPts val="1000"/>
              <a:buChar char="■"/>
              <a:defRPr>
                <a:solidFill>
                  <a:schemeClr val="lt1"/>
                </a:solidFill>
              </a:defRPr>
            </a:lvl3pPr>
            <a:lvl4pPr indent="-292100" lvl="3" marL="1828800" rtl="0">
              <a:spcBef>
                <a:spcPts val="1000"/>
              </a:spcBef>
              <a:spcAft>
                <a:spcPts val="0"/>
              </a:spcAft>
              <a:buClr>
                <a:schemeClr val="lt1"/>
              </a:buClr>
              <a:buSzPts val="1000"/>
              <a:buChar char="●"/>
              <a:defRPr>
                <a:solidFill>
                  <a:schemeClr val="lt1"/>
                </a:solidFill>
              </a:defRPr>
            </a:lvl4pPr>
            <a:lvl5pPr indent="-292100" lvl="4" marL="2286000" rtl="0">
              <a:spcBef>
                <a:spcPts val="1000"/>
              </a:spcBef>
              <a:spcAft>
                <a:spcPts val="0"/>
              </a:spcAft>
              <a:buClr>
                <a:schemeClr val="lt1"/>
              </a:buClr>
              <a:buSzPts val="1000"/>
              <a:buChar char="○"/>
              <a:defRPr>
                <a:solidFill>
                  <a:schemeClr val="lt1"/>
                </a:solidFill>
              </a:defRPr>
            </a:lvl5pPr>
            <a:lvl6pPr indent="-292100" lvl="5" marL="2743200" rtl="0">
              <a:spcBef>
                <a:spcPts val="1000"/>
              </a:spcBef>
              <a:spcAft>
                <a:spcPts val="0"/>
              </a:spcAft>
              <a:buClr>
                <a:schemeClr val="lt1"/>
              </a:buClr>
              <a:buSzPts val="1000"/>
              <a:buChar char="■"/>
              <a:defRPr>
                <a:solidFill>
                  <a:schemeClr val="lt1"/>
                </a:solidFill>
              </a:defRPr>
            </a:lvl6pPr>
            <a:lvl7pPr indent="-292100" lvl="6" marL="3200400" rtl="0">
              <a:spcBef>
                <a:spcPts val="1000"/>
              </a:spcBef>
              <a:spcAft>
                <a:spcPts val="0"/>
              </a:spcAft>
              <a:buClr>
                <a:schemeClr val="lt1"/>
              </a:buClr>
              <a:buSzPts val="1000"/>
              <a:buChar char="●"/>
              <a:defRPr>
                <a:solidFill>
                  <a:schemeClr val="lt1"/>
                </a:solidFill>
              </a:defRPr>
            </a:lvl7pPr>
            <a:lvl8pPr indent="-292100" lvl="7" marL="3657600" rtl="0">
              <a:spcBef>
                <a:spcPts val="1000"/>
              </a:spcBef>
              <a:spcAft>
                <a:spcPts val="0"/>
              </a:spcAft>
              <a:buClr>
                <a:schemeClr val="lt1"/>
              </a:buClr>
              <a:buSzPts val="1000"/>
              <a:buChar char="○"/>
              <a:defRPr>
                <a:solidFill>
                  <a:schemeClr val="lt1"/>
                </a:solidFill>
              </a:defRPr>
            </a:lvl8pPr>
            <a:lvl9pPr indent="-292100" lvl="8" marL="4114800" rtl="0">
              <a:spcBef>
                <a:spcPts val="1000"/>
              </a:spcBef>
              <a:spcAft>
                <a:spcPts val="1000"/>
              </a:spcAft>
              <a:buClr>
                <a:schemeClr val="lt1"/>
              </a:buClr>
              <a:buSzPts val="1000"/>
              <a:buChar char="■"/>
              <a:defRPr>
                <a:solidFill>
                  <a:schemeClr val="lt1"/>
                </a:solidFill>
              </a:defRPr>
            </a:lvl9pPr>
          </a:lstStyle>
          <a:p/>
        </p:txBody>
      </p:sp>
      <p:sp>
        <p:nvSpPr>
          <p:cNvPr id="228" name="Google Shape;228;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9" name="Google Shape;229;p55"/>
          <p:cNvSpPr txBox="1"/>
          <p:nvPr>
            <p:ph type="title"/>
          </p:nvPr>
        </p:nvSpPr>
        <p:spPr>
          <a:xfrm>
            <a:off x="311700" y="445025"/>
            <a:ext cx="2466900" cy="2074200"/>
          </a:xfrm>
          <a:prstGeom prst="rect">
            <a:avLst/>
          </a:prstGeom>
        </p:spPr>
        <p:txBody>
          <a:bodyPr anchorCtr="0" anchor="b" bIns="91425" lIns="91425" spcFirstLastPara="1" rIns="91425" wrap="square" tIns="91425">
            <a:spAutoFit/>
          </a:bodyPr>
          <a:lstStyle>
            <a:lvl1pPr lvl="0" rtl="0">
              <a:lnSpc>
                <a:spcPct val="115000"/>
              </a:lnSpc>
              <a:spcBef>
                <a:spcPts val="0"/>
              </a:spcBef>
              <a:spcAft>
                <a:spcPts val="0"/>
              </a:spcAft>
              <a:buClr>
                <a:schemeClr val="dk2"/>
              </a:buClr>
              <a:buSzPts val="3000"/>
              <a:buNone/>
              <a:defRPr sz="3000">
                <a:solidFill>
                  <a:schemeClr val="dk2"/>
                </a:solidFill>
              </a:defRPr>
            </a:lvl1pPr>
            <a:lvl2pPr lvl="1" rtl="0">
              <a:lnSpc>
                <a:spcPct val="115000"/>
              </a:lnSpc>
              <a:spcBef>
                <a:spcPts val="0"/>
              </a:spcBef>
              <a:spcAft>
                <a:spcPts val="0"/>
              </a:spcAft>
              <a:buClr>
                <a:schemeClr val="dk2"/>
              </a:buClr>
              <a:buSzPts val="3000"/>
              <a:buNone/>
              <a:defRPr sz="3000">
                <a:solidFill>
                  <a:schemeClr val="dk2"/>
                </a:solidFill>
              </a:defRPr>
            </a:lvl2pPr>
            <a:lvl3pPr lvl="2" rtl="0">
              <a:lnSpc>
                <a:spcPct val="115000"/>
              </a:lnSpc>
              <a:spcBef>
                <a:spcPts val="0"/>
              </a:spcBef>
              <a:spcAft>
                <a:spcPts val="0"/>
              </a:spcAft>
              <a:buClr>
                <a:schemeClr val="dk2"/>
              </a:buClr>
              <a:buSzPts val="3000"/>
              <a:buNone/>
              <a:defRPr sz="3000">
                <a:solidFill>
                  <a:schemeClr val="dk2"/>
                </a:solidFill>
              </a:defRPr>
            </a:lvl3pPr>
            <a:lvl4pPr lvl="3" rtl="0">
              <a:lnSpc>
                <a:spcPct val="115000"/>
              </a:lnSpc>
              <a:spcBef>
                <a:spcPts val="0"/>
              </a:spcBef>
              <a:spcAft>
                <a:spcPts val="0"/>
              </a:spcAft>
              <a:buClr>
                <a:schemeClr val="dk2"/>
              </a:buClr>
              <a:buSzPts val="3000"/>
              <a:buNone/>
              <a:defRPr sz="3000">
                <a:solidFill>
                  <a:schemeClr val="dk2"/>
                </a:solidFill>
              </a:defRPr>
            </a:lvl4pPr>
            <a:lvl5pPr lvl="4" rtl="0">
              <a:lnSpc>
                <a:spcPct val="115000"/>
              </a:lnSpc>
              <a:spcBef>
                <a:spcPts val="0"/>
              </a:spcBef>
              <a:spcAft>
                <a:spcPts val="0"/>
              </a:spcAft>
              <a:buClr>
                <a:schemeClr val="dk2"/>
              </a:buClr>
              <a:buSzPts val="3000"/>
              <a:buNone/>
              <a:defRPr sz="3000">
                <a:solidFill>
                  <a:schemeClr val="dk2"/>
                </a:solidFill>
              </a:defRPr>
            </a:lvl5pPr>
            <a:lvl6pPr lvl="5" rtl="0">
              <a:lnSpc>
                <a:spcPct val="115000"/>
              </a:lnSpc>
              <a:spcBef>
                <a:spcPts val="0"/>
              </a:spcBef>
              <a:spcAft>
                <a:spcPts val="0"/>
              </a:spcAft>
              <a:buClr>
                <a:schemeClr val="dk2"/>
              </a:buClr>
              <a:buSzPts val="3000"/>
              <a:buNone/>
              <a:defRPr sz="3000">
                <a:solidFill>
                  <a:schemeClr val="dk2"/>
                </a:solidFill>
              </a:defRPr>
            </a:lvl6pPr>
            <a:lvl7pPr lvl="6" rtl="0">
              <a:lnSpc>
                <a:spcPct val="115000"/>
              </a:lnSpc>
              <a:spcBef>
                <a:spcPts val="0"/>
              </a:spcBef>
              <a:spcAft>
                <a:spcPts val="0"/>
              </a:spcAft>
              <a:buClr>
                <a:schemeClr val="dk2"/>
              </a:buClr>
              <a:buSzPts val="3000"/>
              <a:buNone/>
              <a:defRPr sz="3000">
                <a:solidFill>
                  <a:schemeClr val="dk2"/>
                </a:solidFill>
              </a:defRPr>
            </a:lvl7pPr>
            <a:lvl8pPr lvl="7" rtl="0">
              <a:lnSpc>
                <a:spcPct val="115000"/>
              </a:lnSpc>
              <a:spcBef>
                <a:spcPts val="0"/>
              </a:spcBef>
              <a:spcAft>
                <a:spcPts val="0"/>
              </a:spcAft>
              <a:buClr>
                <a:schemeClr val="dk2"/>
              </a:buClr>
              <a:buSzPts val="3000"/>
              <a:buNone/>
              <a:defRPr sz="3000">
                <a:solidFill>
                  <a:schemeClr val="dk2"/>
                </a:solidFill>
              </a:defRPr>
            </a:lvl8pPr>
            <a:lvl9pPr lvl="8" rtl="0">
              <a:lnSpc>
                <a:spcPct val="115000"/>
              </a:lnSpc>
              <a:spcBef>
                <a:spcPts val="0"/>
              </a:spcBef>
              <a:spcAft>
                <a:spcPts val="0"/>
              </a:spcAft>
              <a:buClr>
                <a:schemeClr val="dk2"/>
              </a:buClr>
              <a:buSzPts val="3000"/>
              <a:buNone/>
              <a:defRPr sz="3000">
                <a:solidFill>
                  <a:schemeClr val="dk2"/>
                </a:solidFill>
              </a:defRPr>
            </a:lvl9pPr>
          </a:lstStyle>
          <a:p/>
        </p:txBody>
      </p:sp>
      <p:sp>
        <p:nvSpPr>
          <p:cNvPr id="230" name="Google Shape;230;p55"/>
          <p:cNvSpPr txBox="1"/>
          <p:nvPr>
            <p:ph idx="2" type="title"/>
          </p:nvPr>
        </p:nvSpPr>
        <p:spPr>
          <a:xfrm>
            <a:off x="311700" y="2624175"/>
            <a:ext cx="2466900" cy="1794900"/>
          </a:xfrm>
          <a:prstGeom prst="rect">
            <a:avLst/>
          </a:prstGeom>
        </p:spPr>
        <p:txBody>
          <a:bodyPr anchorCtr="0" anchor="t" bIns="91425" lIns="91425" spcFirstLastPara="1" rIns="91425" wrap="square" tIns="91425">
            <a:spAutoFit/>
          </a:bodyPr>
          <a:lstStyle>
            <a:lvl1pPr lvl="0" rtl="0">
              <a:lnSpc>
                <a:spcPct val="115000"/>
              </a:lnSpc>
              <a:spcBef>
                <a:spcPts val="0"/>
              </a:spcBef>
              <a:spcAft>
                <a:spcPts val="0"/>
              </a:spcAft>
              <a:buClr>
                <a:schemeClr val="dk2"/>
              </a:buClr>
              <a:buSzPts val="2000"/>
              <a:buFont typeface="Work Sans"/>
              <a:buNone/>
              <a:defRPr b="0" sz="2000">
                <a:solidFill>
                  <a:schemeClr val="dk2"/>
                </a:solidFill>
                <a:latin typeface="Work Sans"/>
                <a:ea typeface="Work Sans"/>
                <a:cs typeface="Work Sans"/>
                <a:sym typeface="Work Sans"/>
              </a:defRPr>
            </a:lvl1pPr>
            <a:lvl2pPr lvl="1" rtl="0">
              <a:lnSpc>
                <a:spcPct val="115000"/>
              </a:lnSpc>
              <a:spcBef>
                <a:spcPts val="0"/>
              </a:spcBef>
              <a:spcAft>
                <a:spcPts val="0"/>
              </a:spcAft>
              <a:buClr>
                <a:schemeClr val="dk2"/>
              </a:buClr>
              <a:buSzPts val="3000"/>
              <a:buNone/>
              <a:defRPr sz="3000">
                <a:solidFill>
                  <a:schemeClr val="dk2"/>
                </a:solidFill>
              </a:defRPr>
            </a:lvl2pPr>
            <a:lvl3pPr lvl="2" rtl="0">
              <a:lnSpc>
                <a:spcPct val="115000"/>
              </a:lnSpc>
              <a:spcBef>
                <a:spcPts val="0"/>
              </a:spcBef>
              <a:spcAft>
                <a:spcPts val="0"/>
              </a:spcAft>
              <a:buClr>
                <a:schemeClr val="dk2"/>
              </a:buClr>
              <a:buSzPts val="3000"/>
              <a:buNone/>
              <a:defRPr sz="3000">
                <a:solidFill>
                  <a:schemeClr val="dk2"/>
                </a:solidFill>
              </a:defRPr>
            </a:lvl3pPr>
            <a:lvl4pPr lvl="3" rtl="0">
              <a:lnSpc>
                <a:spcPct val="115000"/>
              </a:lnSpc>
              <a:spcBef>
                <a:spcPts val="0"/>
              </a:spcBef>
              <a:spcAft>
                <a:spcPts val="0"/>
              </a:spcAft>
              <a:buClr>
                <a:schemeClr val="dk2"/>
              </a:buClr>
              <a:buSzPts val="3000"/>
              <a:buNone/>
              <a:defRPr sz="3000">
                <a:solidFill>
                  <a:schemeClr val="dk2"/>
                </a:solidFill>
              </a:defRPr>
            </a:lvl4pPr>
            <a:lvl5pPr lvl="4" rtl="0">
              <a:lnSpc>
                <a:spcPct val="115000"/>
              </a:lnSpc>
              <a:spcBef>
                <a:spcPts val="0"/>
              </a:spcBef>
              <a:spcAft>
                <a:spcPts val="0"/>
              </a:spcAft>
              <a:buClr>
                <a:schemeClr val="dk2"/>
              </a:buClr>
              <a:buSzPts val="3000"/>
              <a:buNone/>
              <a:defRPr sz="3000">
                <a:solidFill>
                  <a:schemeClr val="dk2"/>
                </a:solidFill>
              </a:defRPr>
            </a:lvl5pPr>
            <a:lvl6pPr lvl="5" rtl="0">
              <a:lnSpc>
                <a:spcPct val="115000"/>
              </a:lnSpc>
              <a:spcBef>
                <a:spcPts val="0"/>
              </a:spcBef>
              <a:spcAft>
                <a:spcPts val="0"/>
              </a:spcAft>
              <a:buClr>
                <a:schemeClr val="dk2"/>
              </a:buClr>
              <a:buSzPts val="3000"/>
              <a:buNone/>
              <a:defRPr sz="3000">
                <a:solidFill>
                  <a:schemeClr val="dk2"/>
                </a:solidFill>
              </a:defRPr>
            </a:lvl6pPr>
            <a:lvl7pPr lvl="6" rtl="0">
              <a:lnSpc>
                <a:spcPct val="115000"/>
              </a:lnSpc>
              <a:spcBef>
                <a:spcPts val="0"/>
              </a:spcBef>
              <a:spcAft>
                <a:spcPts val="0"/>
              </a:spcAft>
              <a:buClr>
                <a:schemeClr val="dk2"/>
              </a:buClr>
              <a:buSzPts val="3000"/>
              <a:buNone/>
              <a:defRPr sz="3000">
                <a:solidFill>
                  <a:schemeClr val="dk2"/>
                </a:solidFill>
              </a:defRPr>
            </a:lvl7pPr>
            <a:lvl8pPr lvl="7" rtl="0">
              <a:lnSpc>
                <a:spcPct val="115000"/>
              </a:lnSpc>
              <a:spcBef>
                <a:spcPts val="0"/>
              </a:spcBef>
              <a:spcAft>
                <a:spcPts val="0"/>
              </a:spcAft>
              <a:buClr>
                <a:schemeClr val="dk2"/>
              </a:buClr>
              <a:buSzPts val="3000"/>
              <a:buNone/>
              <a:defRPr sz="3000">
                <a:solidFill>
                  <a:schemeClr val="dk2"/>
                </a:solidFill>
              </a:defRPr>
            </a:lvl8pPr>
            <a:lvl9pPr lvl="8" rtl="0">
              <a:lnSpc>
                <a:spcPct val="115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_1">
    <p:bg>
      <p:bgPr>
        <a:solidFill>
          <a:schemeClr val="lt1"/>
        </a:solidFill>
      </p:bgPr>
    </p:bg>
    <p:spTree>
      <p:nvGrpSpPr>
        <p:cNvPr id="231" name="Shape 231"/>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heavy 3-split 1">
  <p:cSld name="CUSTOM_1_1_1">
    <p:spTree>
      <p:nvGrpSpPr>
        <p:cNvPr id="232" name="Shape 232"/>
        <p:cNvGrpSpPr/>
        <p:nvPr/>
      </p:nvGrpSpPr>
      <p:grpSpPr>
        <a:xfrm>
          <a:off x="0" y="0"/>
          <a:ext cx="0" cy="0"/>
          <a:chOff x="0" y="0"/>
          <a:chExt cx="0" cy="0"/>
        </a:xfrm>
      </p:grpSpPr>
      <p:sp>
        <p:nvSpPr>
          <p:cNvPr id="233" name="Google Shape;233;p57"/>
          <p:cNvSpPr txBox="1"/>
          <p:nvPr>
            <p:ph type="title"/>
          </p:nvPr>
        </p:nvSpPr>
        <p:spPr>
          <a:xfrm>
            <a:off x="311700" y="936375"/>
            <a:ext cx="2470200" cy="784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lt2"/>
              </a:buClr>
              <a:buSzPts val="1400"/>
              <a:buNone/>
              <a:defRPr sz="1400">
                <a:solidFill>
                  <a:schemeClr val="lt2"/>
                </a:solidFill>
              </a:defRPr>
            </a:lvl1pPr>
            <a:lvl2pPr lvl="1" rtl="0">
              <a:spcBef>
                <a:spcPts val="0"/>
              </a:spcBef>
              <a:spcAft>
                <a:spcPts val="0"/>
              </a:spcAft>
              <a:buClr>
                <a:schemeClr val="lt2"/>
              </a:buClr>
              <a:buSzPts val="1400"/>
              <a:buNone/>
              <a:defRPr b="1" sz="1400">
                <a:solidFill>
                  <a:schemeClr val="lt2"/>
                </a:solidFill>
                <a:latin typeface="Inter"/>
                <a:ea typeface="Inter"/>
                <a:cs typeface="Inter"/>
                <a:sym typeface="Inter"/>
              </a:defRPr>
            </a:lvl2pPr>
            <a:lvl3pPr lvl="2" rtl="0">
              <a:spcBef>
                <a:spcPts val="0"/>
              </a:spcBef>
              <a:spcAft>
                <a:spcPts val="0"/>
              </a:spcAft>
              <a:buClr>
                <a:schemeClr val="lt2"/>
              </a:buClr>
              <a:buSzPts val="1400"/>
              <a:buNone/>
              <a:defRPr b="1" sz="1400">
                <a:solidFill>
                  <a:schemeClr val="lt2"/>
                </a:solidFill>
                <a:latin typeface="Inter"/>
                <a:ea typeface="Inter"/>
                <a:cs typeface="Inter"/>
                <a:sym typeface="Inter"/>
              </a:defRPr>
            </a:lvl3pPr>
            <a:lvl4pPr lvl="3" rtl="0">
              <a:spcBef>
                <a:spcPts val="0"/>
              </a:spcBef>
              <a:spcAft>
                <a:spcPts val="0"/>
              </a:spcAft>
              <a:buClr>
                <a:schemeClr val="lt2"/>
              </a:buClr>
              <a:buSzPts val="1400"/>
              <a:buNone/>
              <a:defRPr b="1" sz="1400">
                <a:solidFill>
                  <a:schemeClr val="lt2"/>
                </a:solidFill>
                <a:latin typeface="Inter"/>
                <a:ea typeface="Inter"/>
                <a:cs typeface="Inter"/>
                <a:sym typeface="Inter"/>
              </a:defRPr>
            </a:lvl4pPr>
            <a:lvl5pPr lvl="4" rtl="0">
              <a:spcBef>
                <a:spcPts val="0"/>
              </a:spcBef>
              <a:spcAft>
                <a:spcPts val="0"/>
              </a:spcAft>
              <a:buClr>
                <a:schemeClr val="lt2"/>
              </a:buClr>
              <a:buSzPts val="1400"/>
              <a:buNone/>
              <a:defRPr b="1" sz="1400">
                <a:solidFill>
                  <a:schemeClr val="lt2"/>
                </a:solidFill>
                <a:latin typeface="Inter"/>
                <a:ea typeface="Inter"/>
                <a:cs typeface="Inter"/>
                <a:sym typeface="Inter"/>
              </a:defRPr>
            </a:lvl5pPr>
            <a:lvl6pPr lvl="5" rtl="0">
              <a:spcBef>
                <a:spcPts val="0"/>
              </a:spcBef>
              <a:spcAft>
                <a:spcPts val="0"/>
              </a:spcAft>
              <a:buClr>
                <a:schemeClr val="lt2"/>
              </a:buClr>
              <a:buSzPts val="1400"/>
              <a:buNone/>
              <a:defRPr b="1" sz="1400">
                <a:solidFill>
                  <a:schemeClr val="lt2"/>
                </a:solidFill>
                <a:latin typeface="Inter"/>
                <a:ea typeface="Inter"/>
                <a:cs typeface="Inter"/>
                <a:sym typeface="Inter"/>
              </a:defRPr>
            </a:lvl6pPr>
            <a:lvl7pPr lvl="6" rtl="0">
              <a:spcBef>
                <a:spcPts val="0"/>
              </a:spcBef>
              <a:spcAft>
                <a:spcPts val="0"/>
              </a:spcAft>
              <a:buClr>
                <a:schemeClr val="lt2"/>
              </a:buClr>
              <a:buSzPts val="1400"/>
              <a:buNone/>
              <a:defRPr b="1" sz="1400">
                <a:solidFill>
                  <a:schemeClr val="lt2"/>
                </a:solidFill>
                <a:latin typeface="Inter"/>
                <a:ea typeface="Inter"/>
                <a:cs typeface="Inter"/>
                <a:sym typeface="Inter"/>
              </a:defRPr>
            </a:lvl7pPr>
            <a:lvl8pPr lvl="7" rtl="0">
              <a:spcBef>
                <a:spcPts val="0"/>
              </a:spcBef>
              <a:spcAft>
                <a:spcPts val="0"/>
              </a:spcAft>
              <a:buClr>
                <a:schemeClr val="lt2"/>
              </a:buClr>
              <a:buSzPts val="1400"/>
              <a:buNone/>
              <a:defRPr b="1" sz="1400">
                <a:solidFill>
                  <a:schemeClr val="lt2"/>
                </a:solidFill>
                <a:latin typeface="Inter"/>
                <a:ea typeface="Inter"/>
                <a:cs typeface="Inter"/>
                <a:sym typeface="Inter"/>
              </a:defRPr>
            </a:lvl8pPr>
            <a:lvl9pPr lvl="8" rtl="0">
              <a:spcBef>
                <a:spcPts val="0"/>
              </a:spcBef>
              <a:spcAft>
                <a:spcPts val="0"/>
              </a:spcAft>
              <a:buClr>
                <a:schemeClr val="lt2"/>
              </a:buClr>
              <a:buSzPts val="1400"/>
              <a:buNone/>
              <a:defRPr b="1" sz="1400">
                <a:solidFill>
                  <a:schemeClr val="lt2"/>
                </a:solidFill>
                <a:latin typeface="Inter"/>
                <a:ea typeface="Inter"/>
                <a:cs typeface="Inter"/>
                <a:sym typeface="Inter"/>
              </a:defRPr>
            </a:lvl9pPr>
          </a:lstStyle>
          <a:p/>
        </p:txBody>
      </p:sp>
      <p:sp>
        <p:nvSpPr>
          <p:cNvPr id="234" name="Google Shape;234;p57"/>
          <p:cNvSpPr txBox="1"/>
          <p:nvPr>
            <p:ph idx="1" type="body"/>
          </p:nvPr>
        </p:nvSpPr>
        <p:spPr>
          <a:xfrm>
            <a:off x="311700" y="1721175"/>
            <a:ext cx="2470200" cy="22443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35" name="Google Shape;235;p57"/>
          <p:cNvSpPr txBox="1"/>
          <p:nvPr>
            <p:ph idx="2" type="title"/>
          </p:nvPr>
        </p:nvSpPr>
        <p:spPr>
          <a:xfrm>
            <a:off x="311700" y="445025"/>
            <a:ext cx="8323500" cy="500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000"/>
              <a:buNone/>
              <a:defRPr/>
            </a:lvl1pPr>
            <a:lvl2pPr lvl="1" rtl="0">
              <a:spcBef>
                <a:spcPts val="0"/>
              </a:spcBef>
              <a:spcAft>
                <a:spcPts val="0"/>
              </a:spcAft>
              <a:buSzPts val="2800"/>
              <a:buNone/>
              <a:defRPr b="1">
                <a:latin typeface="Inter"/>
                <a:ea typeface="Inter"/>
                <a:cs typeface="Inter"/>
                <a:sym typeface="Inter"/>
              </a:defRPr>
            </a:lvl2pPr>
            <a:lvl3pPr lvl="2" rtl="0">
              <a:spcBef>
                <a:spcPts val="0"/>
              </a:spcBef>
              <a:spcAft>
                <a:spcPts val="0"/>
              </a:spcAft>
              <a:buSzPts val="2800"/>
              <a:buNone/>
              <a:defRPr b="1">
                <a:latin typeface="Inter"/>
                <a:ea typeface="Inter"/>
                <a:cs typeface="Inter"/>
                <a:sym typeface="Inter"/>
              </a:defRPr>
            </a:lvl3pPr>
            <a:lvl4pPr lvl="3" rtl="0">
              <a:spcBef>
                <a:spcPts val="0"/>
              </a:spcBef>
              <a:spcAft>
                <a:spcPts val="0"/>
              </a:spcAft>
              <a:buSzPts val="2800"/>
              <a:buNone/>
              <a:defRPr b="1">
                <a:latin typeface="Inter"/>
                <a:ea typeface="Inter"/>
                <a:cs typeface="Inter"/>
                <a:sym typeface="Inter"/>
              </a:defRPr>
            </a:lvl4pPr>
            <a:lvl5pPr lvl="4" rtl="0">
              <a:spcBef>
                <a:spcPts val="0"/>
              </a:spcBef>
              <a:spcAft>
                <a:spcPts val="0"/>
              </a:spcAft>
              <a:buSzPts val="2800"/>
              <a:buNone/>
              <a:defRPr b="1">
                <a:latin typeface="Inter"/>
                <a:ea typeface="Inter"/>
                <a:cs typeface="Inter"/>
                <a:sym typeface="Inter"/>
              </a:defRPr>
            </a:lvl5pPr>
            <a:lvl6pPr lvl="5" rtl="0">
              <a:spcBef>
                <a:spcPts val="0"/>
              </a:spcBef>
              <a:spcAft>
                <a:spcPts val="0"/>
              </a:spcAft>
              <a:buSzPts val="2800"/>
              <a:buNone/>
              <a:defRPr b="1">
                <a:latin typeface="Inter"/>
                <a:ea typeface="Inter"/>
                <a:cs typeface="Inter"/>
                <a:sym typeface="Inter"/>
              </a:defRPr>
            </a:lvl6pPr>
            <a:lvl7pPr lvl="6" rtl="0">
              <a:spcBef>
                <a:spcPts val="0"/>
              </a:spcBef>
              <a:spcAft>
                <a:spcPts val="0"/>
              </a:spcAft>
              <a:buSzPts val="2800"/>
              <a:buNone/>
              <a:defRPr b="1">
                <a:latin typeface="Inter"/>
                <a:ea typeface="Inter"/>
                <a:cs typeface="Inter"/>
                <a:sym typeface="Inter"/>
              </a:defRPr>
            </a:lvl7pPr>
            <a:lvl8pPr lvl="7" rtl="0">
              <a:spcBef>
                <a:spcPts val="0"/>
              </a:spcBef>
              <a:spcAft>
                <a:spcPts val="0"/>
              </a:spcAft>
              <a:buSzPts val="2800"/>
              <a:buNone/>
              <a:defRPr b="1">
                <a:latin typeface="Inter"/>
                <a:ea typeface="Inter"/>
                <a:cs typeface="Inter"/>
                <a:sym typeface="Inter"/>
              </a:defRPr>
            </a:lvl8pPr>
            <a:lvl9pPr lvl="8" rtl="0">
              <a:spcBef>
                <a:spcPts val="0"/>
              </a:spcBef>
              <a:spcAft>
                <a:spcPts val="0"/>
              </a:spcAft>
              <a:buSzPts val="2800"/>
              <a:buNone/>
              <a:defRPr b="1">
                <a:latin typeface="Inter"/>
                <a:ea typeface="Inter"/>
                <a:cs typeface="Inter"/>
                <a:sym typeface="Inter"/>
              </a:defRPr>
            </a:lvl9pPr>
          </a:lstStyle>
          <a:p/>
        </p:txBody>
      </p:sp>
      <p:sp>
        <p:nvSpPr>
          <p:cNvPr id="236" name="Google Shape;236;p57"/>
          <p:cNvSpPr txBox="1"/>
          <p:nvPr>
            <p:ph idx="3" type="body"/>
          </p:nvPr>
        </p:nvSpPr>
        <p:spPr>
          <a:xfrm>
            <a:off x="3254000" y="1721175"/>
            <a:ext cx="2470200" cy="22443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37" name="Google Shape;237;p57"/>
          <p:cNvSpPr txBox="1"/>
          <p:nvPr>
            <p:ph idx="4" type="body"/>
          </p:nvPr>
        </p:nvSpPr>
        <p:spPr>
          <a:xfrm>
            <a:off x="6196300" y="1721175"/>
            <a:ext cx="2470200" cy="22443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38" name="Google Shape;238;p57"/>
          <p:cNvSpPr txBox="1"/>
          <p:nvPr>
            <p:ph idx="5" type="title"/>
          </p:nvPr>
        </p:nvSpPr>
        <p:spPr>
          <a:xfrm>
            <a:off x="3254000" y="936375"/>
            <a:ext cx="2470200" cy="784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lt2"/>
              </a:buClr>
              <a:buSzPts val="1400"/>
              <a:buNone/>
              <a:defRPr sz="1400">
                <a:solidFill>
                  <a:schemeClr val="lt2"/>
                </a:solidFill>
              </a:defRPr>
            </a:lvl1pPr>
            <a:lvl2pPr lvl="1" rtl="0">
              <a:spcBef>
                <a:spcPts val="0"/>
              </a:spcBef>
              <a:spcAft>
                <a:spcPts val="0"/>
              </a:spcAft>
              <a:buClr>
                <a:schemeClr val="lt2"/>
              </a:buClr>
              <a:buSzPts val="1400"/>
              <a:buNone/>
              <a:defRPr b="1" sz="1400">
                <a:solidFill>
                  <a:schemeClr val="lt2"/>
                </a:solidFill>
                <a:latin typeface="Inter"/>
                <a:ea typeface="Inter"/>
                <a:cs typeface="Inter"/>
                <a:sym typeface="Inter"/>
              </a:defRPr>
            </a:lvl2pPr>
            <a:lvl3pPr lvl="2" rtl="0">
              <a:spcBef>
                <a:spcPts val="0"/>
              </a:spcBef>
              <a:spcAft>
                <a:spcPts val="0"/>
              </a:spcAft>
              <a:buClr>
                <a:schemeClr val="lt2"/>
              </a:buClr>
              <a:buSzPts val="1400"/>
              <a:buNone/>
              <a:defRPr b="1" sz="1400">
                <a:solidFill>
                  <a:schemeClr val="lt2"/>
                </a:solidFill>
                <a:latin typeface="Inter"/>
                <a:ea typeface="Inter"/>
                <a:cs typeface="Inter"/>
                <a:sym typeface="Inter"/>
              </a:defRPr>
            </a:lvl3pPr>
            <a:lvl4pPr lvl="3" rtl="0">
              <a:spcBef>
                <a:spcPts val="0"/>
              </a:spcBef>
              <a:spcAft>
                <a:spcPts val="0"/>
              </a:spcAft>
              <a:buClr>
                <a:schemeClr val="lt2"/>
              </a:buClr>
              <a:buSzPts val="1400"/>
              <a:buNone/>
              <a:defRPr b="1" sz="1400">
                <a:solidFill>
                  <a:schemeClr val="lt2"/>
                </a:solidFill>
                <a:latin typeface="Inter"/>
                <a:ea typeface="Inter"/>
                <a:cs typeface="Inter"/>
                <a:sym typeface="Inter"/>
              </a:defRPr>
            </a:lvl4pPr>
            <a:lvl5pPr lvl="4" rtl="0">
              <a:spcBef>
                <a:spcPts val="0"/>
              </a:spcBef>
              <a:spcAft>
                <a:spcPts val="0"/>
              </a:spcAft>
              <a:buClr>
                <a:schemeClr val="lt2"/>
              </a:buClr>
              <a:buSzPts val="1400"/>
              <a:buNone/>
              <a:defRPr b="1" sz="1400">
                <a:solidFill>
                  <a:schemeClr val="lt2"/>
                </a:solidFill>
                <a:latin typeface="Inter"/>
                <a:ea typeface="Inter"/>
                <a:cs typeface="Inter"/>
                <a:sym typeface="Inter"/>
              </a:defRPr>
            </a:lvl5pPr>
            <a:lvl6pPr lvl="5" rtl="0">
              <a:spcBef>
                <a:spcPts val="0"/>
              </a:spcBef>
              <a:spcAft>
                <a:spcPts val="0"/>
              </a:spcAft>
              <a:buClr>
                <a:schemeClr val="lt2"/>
              </a:buClr>
              <a:buSzPts val="1400"/>
              <a:buNone/>
              <a:defRPr b="1" sz="1400">
                <a:solidFill>
                  <a:schemeClr val="lt2"/>
                </a:solidFill>
                <a:latin typeface="Inter"/>
                <a:ea typeface="Inter"/>
                <a:cs typeface="Inter"/>
                <a:sym typeface="Inter"/>
              </a:defRPr>
            </a:lvl6pPr>
            <a:lvl7pPr lvl="6" rtl="0">
              <a:spcBef>
                <a:spcPts val="0"/>
              </a:spcBef>
              <a:spcAft>
                <a:spcPts val="0"/>
              </a:spcAft>
              <a:buClr>
                <a:schemeClr val="lt2"/>
              </a:buClr>
              <a:buSzPts val="1400"/>
              <a:buNone/>
              <a:defRPr b="1" sz="1400">
                <a:solidFill>
                  <a:schemeClr val="lt2"/>
                </a:solidFill>
                <a:latin typeface="Inter"/>
                <a:ea typeface="Inter"/>
                <a:cs typeface="Inter"/>
                <a:sym typeface="Inter"/>
              </a:defRPr>
            </a:lvl7pPr>
            <a:lvl8pPr lvl="7" rtl="0">
              <a:spcBef>
                <a:spcPts val="0"/>
              </a:spcBef>
              <a:spcAft>
                <a:spcPts val="0"/>
              </a:spcAft>
              <a:buClr>
                <a:schemeClr val="lt2"/>
              </a:buClr>
              <a:buSzPts val="1400"/>
              <a:buNone/>
              <a:defRPr b="1" sz="1400">
                <a:solidFill>
                  <a:schemeClr val="lt2"/>
                </a:solidFill>
                <a:latin typeface="Inter"/>
                <a:ea typeface="Inter"/>
                <a:cs typeface="Inter"/>
                <a:sym typeface="Inter"/>
              </a:defRPr>
            </a:lvl8pPr>
            <a:lvl9pPr lvl="8" rtl="0">
              <a:spcBef>
                <a:spcPts val="0"/>
              </a:spcBef>
              <a:spcAft>
                <a:spcPts val="0"/>
              </a:spcAft>
              <a:buClr>
                <a:schemeClr val="lt2"/>
              </a:buClr>
              <a:buSzPts val="1400"/>
              <a:buNone/>
              <a:defRPr b="1" sz="1400">
                <a:solidFill>
                  <a:schemeClr val="lt2"/>
                </a:solidFill>
                <a:latin typeface="Inter"/>
                <a:ea typeface="Inter"/>
                <a:cs typeface="Inter"/>
                <a:sym typeface="Inter"/>
              </a:defRPr>
            </a:lvl9pPr>
          </a:lstStyle>
          <a:p/>
        </p:txBody>
      </p:sp>
      <p:sp>
        <p:nvSpPr>
          <p:cNvPr id="239" name="Google Shape;239;p57"/>
          <p:cNvSpPr txBox="1"/>
          <p:nvPr>
            <p:ph idx="6" type="title"/>
          </p:nvPr>
        </p:nvSpPr>
        <p:spPr>
          <a:xfrm>
            <a:off x="6196300" y="936375"/>
            <a:ext cx="2470200" cy="784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lt2"/>
              </a:buClr>
              <a:buSzPts val="1400"/>
              <a:buNone/>
              <a:defRPr sz="1400">
                <a:solidFill>
                  <a:schemeClr val="lt2"/>
                </a:solidFill>
              </a:defRPr>
            </a:lvl1pPr>
            <a:lvl2pPr lvl="1" rtl="0">
              <a:spcBef>
                <a:spcPts val="0"/>
              </a:spcBef>
              <a:spcAft>
                <a:spcPts val="0"/>
              </a:spcAft>
              <a:buClr>
                <a:schemeClr val="lt2"/>
              </a:buClr>
              <a:buSzPts val="1400"/>
              <a:buNone/>
              <a:defRPr b="1" sz="1400">
                <a:solidFill>
                  <a:schemeClr val="lt2"/>
                </a:solidFill>
                <a:latin typeface="Inter"/>
                <a:ea typeface="Inter"/>
                <a:cs typeface="Inter"/>
                <a:sym typeface="Inter"/>
              </a:defRPr>
            </a:lvl2pPr>
            <a:lvl3pPr lvl="2" rtl="0">
              <a:spcBef>
                <a:spcPts val="0"/>
              </a:spcBef>
              <a:spcAft>
                <a:spcPts val="0"/>
              </a:spcAft>
              <a:buClr>
                <a:schemeClr val="lt2"/>
              </a:buClr>
              <a:buSzPts val="1400"/>
              <a:buNone/>
              <a:defRPr b="1" sz="1400">
                <a:solidFill>
                  <a:schemeClr val="lt2"/>
                </a:solidFill>
                <a:latin typeface="Inter"/>
                <a:ea typeface="Inter"/>
                <a:cs typeface="Inter"/>
                <a:sym typeface="Inter"/>
              </a:defRPr>
            </a:lvl3pPr>
            <a:lvl4pPr lvl="3" rtl="0">
              <a:spcBef>
                <a:spcPts val="0"/>
              </a:spcBef>
              <a:spcAft>
                <a:spcPts val="0"/>
              </a:spcAft>
              <a:buClr>
                <a:schemeClr val="lt2"/>
              </a:buClr>
              <a:buSzPts val="1400"/>
              <a:buNone/>
              <a:defRPr b="1" sz="1400">
                <a:solidFill>
                  <a:schemeClr val="lt2"/>
                </a:solidFill>
                <a:latin typeface="Inter"/>
                <a:ea typeface="Inter"/>
                <a:cs typeface="Inter"/>
                <a:sym typeface="Inter"/>
              </a:defRPr>
            </a:lvl4pPr>
            <a:lvl5pPr lvl="4" rtl="0">
              <a:spcBef>
                <a:spcPts val="0"/>
              </a:spcBef>
              <a:spcAft>
                <a:spcPts val="0"/>
              </a:spcAft>
              <a:buClr>
                <a:schemeClr val="lt2"/>
              </a:buClr>
              <a:buSzPts val="1400"/>
              <a:buNone/>
              <a:defRPr b="1" sz="1400">
                <a:solidFill>
                  <a:schemeClr val="lt2"/>
                </a:solidFill>
                <a:latin typeface="Inter"/>
                <a:ea typeface="Inter"/>
                <a:cs typeface="Inter"/>
                <a:sym typeface="Inter"/>
              </a:defRPr>
            </a:lvl5pPr>
            <a:lvl6pPr lvl="5" rtl="0">
              <a:spcBef>
                <a:spcPts val="0"/>
              </a:spcBef>
              <a:spcAft>
                <a:spcPts val="0"/>
              </a:spcAft>
              <a:buClr>
                <a:schemeClr val="lt2"/>
              </a:buClr>
              <a:buSzPts val="1400"/>
              <a:buNone/>
              <a:defRPr b="1" sz="1400">
                <a:solidFill>
                  <a:schemeClr val="lt2"/>
                </a:solidFill>
                <a:latin typeface="Inter"/>
                <a:ea typeface="Inter"/>
                <a:cs typeface="Inter"/>
                <a:sym typeface="Inter"/>
              </a:defRPr>
            </a:lvl6pPr>
            <a:lvl7pPr lvl="6" rtl="0">
              <a:spcBef>
                <a:spcPts val="0"/>
              </a:spcBef>
              <a:spcAft>
                <a:spcPts val="0"/>
              </a:spcAft>
              <a:buClr>
                <a:schemeClr val="lt2"/>
              </a:buClr>
              <a:buSzPts val="1400"/>
              <a:buNone/>
              <a:defRPr b="1" sz="1400">
                <a:solidFill>
                  <a:schemeClr val="lt2"/>
                </a:solidFill>
                <a:latin typeface="Inter"/>
                <a:ea typeface="Inter"/>
                <a:cs typeface="Inter"/>
                <a:sym typeface="Inter"/>
              </a:defRPr>
            </a:lvl7pPr>
            <a:lvl8pPr lvl="7" rtl="0">
              <a:spcBef>
                <a:spcPts val="0"/>
              </a:spcBef>
              <a:spcAft>
                <a:spcPts val="0"/>
              </a:spcAft>
              <a:buClr>
                <a:schemeClr val="lt2"/>
              </a:buClr>
              <a:buSzPts val="1400"/>
              <a:buNone/>
              <a:defRPr b="1" sz="1400">
                <a:solidFill>
                  <a:schemeClr val="lt2"/>
                </a:solidFill>
                <a:latin typeface="Inter"/>
                <a:ea typeface="Inter"/>
                <a:cs typeface="Inter"/>
                <a:sym typeface="Inter"/>
              </a:defRPr>
            </a:lvl8pPr>
            <a:lvl9pPr lvl="8" rtl="0">
              <a:spcBef>
                <a:spcPts val="0"/>
              </a:spcBef>
              <a:spcAft>
                <a:spcPts val="0"/>
              </a:spcAft>
              <a:buClr>
                <a:schemeClr val="lt2"/>
              </a:buClr>
              <a:buSzPts val="1400"/>
              <a:buNone/>
              <a:defRPr b="1" sz="1400">
                <a:solidFill>
                  <a:schemeClr val="lt2"/>
                </a:solidFill>
                <a:latin typeface="Inter"/>
                <a:ea typeface="Inter"/>
                <a:cs typeface="Inter"/>
                <a:sym typeface="Inte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ing with sub-heading / Primary">
  <p:cSld name="TITLE_1_3">
    <p:bg>
      <p:bgPr>
        <a:solidFill>
          <a:schemeClr val="accent1"/>
        </a:solidFill>
      </p:bgPr>
    </p:bg>
    <p:spTree>
      <p:nvGrpSpPr>
        <p:cNvPr id="240" name="Shape 240"/>
        <p:cNvGrpSpPr/>
        <p:nvPr/>
      </p:nvGrpSpPr>
      <p:grpSpPr>
        <a:xfrm>
          <a:off x="0" y="0"/>
          <a:ext cx="0" cy="0"/>
          <a:chOff x="0" y="0"/>
          <a:chExt cx="0" cy="0"/>
        </a:xfrm>
      </p:grpSpPr>
      <p:sp>
        <p:nvSpPr>
          <p:cNvPr id="241" name="Google Shape;241;p58"/>
          <p:cNvSpPr txBox="1"/>
          <p:nvPr>
            <p:ph type="ctrTitle"/>
          </p:nvPr>
        </p:nvSpPr>
        <p:spPr>
          <a:xfrm>
            <a:off x="311699" y="445025"/>
            <a:ext cx="6610800" cy="3020100"/>
          </a:xfrm>
          <a:prstGeom prst="rect">
            <a:avLst/>
          </a:prstGeom>
        </p:spPr>
        <p:txBody>
          <a:bodyPr anchorCtr="0" anchor="t" bIns="91425" lIns="91425" spcFirstLastPara="1" rIns="91425" wrap="square" tIns="91425">
            <a:spAutoFit/>
          </a:bodyPr>
          <a:lstStyle>
            <a:lvl1pPr lvl="0" rtl="0">
              <a:spcBef>
                <a:spcPts val="0"/>
              </a:spcBef>
              <a:spcAft>
                <a:spcPts val="0"/>
              </a:spcAft>
              <a:buClr>
                <a:schemeClr val="lt1"/>
              </a:buClr>
              <a:buSzPts val="6000"/>
              <a:buFont typeface="Georgia"/>
              <a:buNone/>
              <a:defRPr b="1" sz="6000">
                <a:solidFill>
                  <a:schemeClr val="lt1"/>
                </a:solidFill>
                <a:latin typeface="Georgia"/>
                <a:ea typeface="Georgia"/>
                <a:cs typeface="Georgia"/>
                <a:sym typeface="Georgia"/>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242" name="Google Shape;242;p58"/>
          <p:cNvSpPr txBox="1"/>
          <p:nvPr>
            <p:ph idx="1" type="subTitle"/>
          </p:nvPr>
        </p:nvSpPr>
        <p:spPr>
          <a:xfrm>
            <a:off x="311700" y="3667875"/>
            <a:ext cx="8520600" cy="792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000"/>
              <a:buNone/>
              <a:defRPr sz="20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243" name="Google Shape;243;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Text (Egg Yolk)">
  <p:cSld name="SECTION_TITLE_AND_DESCRIPTION_1_2">
    <p:spTree>
      <p:nvGrpSpPr>
        <p:cNvPr id="244" name="Shape 244"/>
        <p:cNvGrpSpPr/>
        <p:nvPr/>
      </p:nvGrpSpPr>
      <p:grpSpPr>
        <a:xfrm>
          <a:off x="0" y="0"/>
          <a:ext cx="0" cy="0"/>
          <a:chOff x="0" y="0"/>
          <a:chExt cx="0" cy="0"/>
        </a:xfrm>
      </p:grpSpPr>
      <p:sp>
        <p:nvSpPr>
          <p:cNvPr id="245" name="Google Shape;245;p59"/>
          <p:cNvSpPr/>
          <p:nvPr/>
        </p:nvSpPr>
        <p:spPr>
          <a:xfrm>
            <a:off x="3518100" y="-125"/>
            <a:ext cx="56259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9"/>
          <p:cNvSpPr txBox="1"/>
          <p:nvPr>
            <p:ph idx="1" type="body"/>
          </p:nvPr>
        </p:nvSpPr>
        <p:spPr>
          <a:xfrm>
            <a:off x="4503535" y="724075"/>
            <a:ext cx="3837000" cy="3695100"/>
          </a:xfrm>
          <a:prstGeom prst="rect">
            <a:avLst/>
          </a:prstGeom>
        </p:spPr>
        <p:txBody>
          <a:bodyPr anchorCtr="0" anchor="ctr" bIns="91425" lIns="91425" spcFirstLastPara="1" rIns="91425" wrap="square" tIns="91425">
            <a:normAutofit/>
          </a:bodyPr>
          <a:lstStyle>
            <a:lvl1pPr indent="-317500" lvl="0" marL="457200" rtl="0">
              <a:spcBef>
                <a:spcPts val="0"/>
              </a:spcBef>
              <a:spcAft>
                <a:spcPts val="0"/>
              </a:spcAft>
              <a:buClr>
                <a:schemeClr val="lt1"/>
              </a:buClr>
              <a:buSzPts val="1400"/>
              <a:buFont typeface="Inter"/>
              <a:buChar char="●"/>
              <a:defRPr>
                <a:solidFill>
                  <a:schemeClr val="lt1"/>
                </a:solidFill>
                <a:latin typeface="Inter"/>
                <a:ea typeface="Inter"/>
                <a:cs typeface="Inter"/>
                <a:sym typeface="Inter"/>
              </a:defRPr>
            </a:lvl1pPr>
            <a:lvl2pPr indent="-292100" lvl="1" marL="914400" rtl="0">
              <a:spcBef>
                <a:spcPts val="1000"/>
              </a:spcBef>
              <a:spcAft>
                <a:spcPts val="0"/>
              </a:spcAft>
              <a:buClr>
                <a:schemeClr val="lt1"/>
              </a:buClr>
              <a:buSzPts val="1000"/>
              <a:buFont typeface="Inter"/>
              <a:buChar char="○"/>
              <a:defRPr>
                <a:solidFill>
                  <a:schemeClr val="lt1"/>
                </a:solidFill>
                <a:latin typeface="Inter"/>
                <a:ea typeface="Inter"/>
                <a:cs typeface="Inter"/>
                <a:sym typeface="Inter"/>
              </a:defRPr>
            </a:lvl2pPr>
            <a:lvl3pPr indent="-292100" lvl="2" marL="1371600" rtl="0">
              <a:spcBef>
                <a:spcPts val="1000"/>
              </a:spcBef>
              <a:spcAft>
                <a:spcPts val="0"/>
              </a:spcAft>
              <a:buClr>
                <a:schemeClr val="lt1"/>
              </a:buClr>
              <a:buSzPts val="1000"/>
              <a:buFont typeface="Inter"/>
              <a:buChar char="■"/>
              <a:defRPr>
                <a:solidFill>
                  <a:schemeClr val="lt1"/>
                </a:solidFill>
                <a:latin typeface="Inter"/>
                <a:ea typeface="Inter"/>
                <a:cs typeface="Inter"/>
                <a:sym typeface="Inter"/>
              </a:defRPr>
            </a:lvl3pPr>
            <a:lvl4pPr indent="-292100" lvl="3" marL="1828800" rtl="0">
              <a:spcBef>
                <a:spcPts val="1000"/>
              </a:spcBef>
              <a:spcAft>
                <a:spcPts val="0"/>
              </a:spcAft>
              <a:buClr>
                <a:schemeClr val="lt1"/>
              </a:buClr>
              <a:buSzPts val="1000"/>
              <a:buFont typeface="Inter"/>
              <a:buChar char="●"/>
              <a:defRPr>
                <a:solidFill>
                  <a:schemeClr val="lt1"/>
                </a:solidFill>
                <a:latin typeface="Inter"/>
                <a:ea typeface="Inter"/>
                <a:cs typeface="Inter"/>
                <a:sym typeface="Inter"/>
              </a:defRPr>
            </a:lvl4pPr>
            <a:lvl5pPr indent="-292100" lvl="4" marL="2286000" rtl="0">
              <a:spcBef>
                <a:spcPts val="1000"/>
              </a:spcBef>
              <a:spcAft>
                <a:spcPts val="0"/>
              </a:spcAft>
              <a:buClr>
                <a:schemeClr val="lt1"/>
              </a:buClr>
              <a:buSzPts val="1000"/>
              <a:buFont typeface="Inter"/>
              <a:buChar char="○"/>
              <a:defRPr>
                <a:solidFill>
                  <a:schemeClr val="lt1"/>
                </a:solidFill>
                <a:latin typeface="Inter"/>
                <a:ea typeface="Inter"/>
                <a:cs typeface="Inter"/>
                <a:sym typeface="Inter"/>
              </a:defRPr>
            </a:lvl5pPr>
            <a:lvl6pPr indent="-292100" lvl="5" marL="2743200" rtl="0">
              <a:spcBef>
                <a:spcPts val="1000"/>
              </a:spcBef>
              <a:spcAft>
                <a:spcPts val="0"/>
              </a:spcAft>
              <a:buClr>
                <a:schemeClr val="lt1"/>
              </a:buClr>
              <a:buSzPts val="1000"/>
              <a:buFont typeface="Inter"/>
              <a:buChar char="■"/>
              <a:defRPr>
                <a:solidFill>
                  <a:schemeClr val="lt1"/>
                </a:solidFill>
                <a:latin typeface="Inter"/>
                <a:ea typeface="Inter"/>
                <a:cs typeface="Inter"/>
                <a:sym typeface="Inter"/>
              </a:defRPr>
            </a:lvl6pPr>
            <a:lvl7pPr indent="-292100" lvl="6" marL="3200400" rtl="0">
              <a:spcBef>
                <a:spcPts val="1000"/>
              </a:spcBef>
              <a:spcAft>
                <a:spcPts val="0"/>
              </a:spcAft>
              <a:buClr>
                <a:schemeClr val="lt1"/>
              </a:buClr>
              <a:buSzPts val="1000"/>
              <a:buFont typeface="Inter"/>
              <a:buChar char="●"/>
              <a:defRPr>
                <a:solidFill>
                  <a:schemeClr val="lt1"/>
                </a:solidFill>
                <a:latin typeface="Inter"/>
                <a:ea typeface="Inter"/>
                <a:cs typeface="Inter"/>
                <a:sym typeface="Inter"/>
              </a:defRPr>
            </a:lvl7pPr>
            <a:lvl8pPr indent="-292100" lvl="7" marL="3657600" rtl="0">
              <a:spcBef>
                <a:spcPts val="1000"/>
              </a:spcBef>
              <a:spcAft>
                <a:spcPts val="0"/>
              </a:spcAft>
              <a:buClr>
                <a:schemeClr val="lt1"/>
              </a:buClr>
              <a:buSzPts val="1000"/>
              <a:buFont typeface="Inter"/>
              <a:buChar char="○"/>
              <a:defRPr>
                <a:solidFill>
                  <a:schemeClr val="lt1"/>
                </a:solidFill>
                <a:latin typeface="Inter"/>
                <a:ea typeface="Inter"/>
                <a:cs typeface="Inter"/>
                <a:sym typeface="Inter"/>
              </a:defRPr>
            </a:lvl8pPr>
            <a:lvl9pPr indent="-292100" lvl="8" marL="4114800" rtl="0">
              <a:spcBef>
                <a:spcPts val="1000"/>
              </a:spcBef>
              <a:spcAft>
                <a:spcPts val="1000"/>
              </a:spcAft>
              <a:buClr>
                <a:schemeClr val="lt1"/>
              </a:buClr>
              <a:buSzPts val="1000"/>
              <a:buFont typeface="Inter"/>
              <a:buChar char="■"/>
              <a:defRPr>
                <a:solidFill>
                  <a:schemeClr val="lt1"/>
                </a:solidFill>
                <a:latin typeface="Inter"/>
                <a:ea typeface="Inter"/>
                <a:cs typeface="Inter"/>
                <a:sym typeface="Inter"/>
              </a:defRPr>
            </a:lvl9pPr>
          </a:lstStyle>
          <a:p/>
        </p:txBody>
      </p:sp>
      <p:sp>
        <p:nvSpPr>
          <p:cNvPr id="247" name="Google Shape;247;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8" name="Google Shape;248;p59"/>
          <p:cNvSpPr txBox="1"/>
          <p:nvPr>
            <p:ph type="title"/>
          </p:nvPr>
        </p:nvSpPr>
        <p:spPr>
          <a:xfrm>
            <a:off x="311700" y="445025"/>
            <a:ext cx="2466900" cy="2074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Clr>
                <a:schemeClr val="dk2"/>
              </a:buClr>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49" name="Google Shape;249;p59"/>
          <p:cNvSpPr txBox="1"/>
          <p:nvPr>
            <p:ph idx="2" type="title"/>
          </p:nvPr>
        </p:nvSpPr>
        <p:spPr>
          <a:xfrm>
            <a:off x="311700" y="2624175"/>
            <a:ext cx="2466900" cy="1794900"/>
          </a:xfrm>
          <a:prstGeom prst="rect">
            <a:avLst/>
          </a:prstGeom>
        </p:spPr>
        <p:txBody>
          <a:bodyPr anchorCtr="0" anchor="t" bIns="91425" lIns="91425" spcFirstLastPara="1" rIns="91425" wrap="square" tIns="91425">
            <a:spAutoFit/>
          </a:bodyPr>
          <a:lstStyle>
            <a:lvl1pPr lvl="0" rtl="0">
              <a:lnSpc>
                <a:spcPct val="115000"/>
              </a:lnSpc>
              <a:spcBef>
                <a:spcPts val="0"/>
              </a:spcBef>
              <a:spcAft>
                <a:spcPts val="0"/>
              </a:spcAft>
              <a:buClr>
                <a:schemeClr val="dk2"/>
              </a:buClr>
              <a:buSzPts val="2000"/>
              <a:buFont typeface="Work Sans"/>
              <a:buNone/>
              <a:defRPr b="0" sz="2000">
                <a:solidFill>
                  <a:schemeClr val="dk2"/>
                </a:solidFill>
                <a:latin typeface="Work Sans"/>
                <a:ea typeface="Work Sans"/>
                <a:cs typeface="Work Sans"/>
                <a:sym typeface="Work Sans"/>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60"/>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2" name="Google Shape;252;p60"/>
          <p:cNvSpPr txBox="1"/>
          <p:nvPr>
            <p:ph idx="1" type="body"/>
          </p:nvPr>
        </p:nvSpPr>
        <p:spPr>
          <a:xfrm>
            <a:off x="311700" y="1017725"/>
            <a:ext cx="8520600" cy="35511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a:lvl1pPr>
            <a:lvl2pPr indent="-292100" lvl="1" marL="914400" rtl="0">
              <a:spcBef>
                <a:spcPts val="1000"/>
              </a:spcBef>
              <a:spcAft>
                <a:spcPts val="0"/>
              </a:spcAft>
              <a:buSzPts val="1000"/>
              <a:buChar char="○"/>
              <a:defRPr/>
            </a:lvl2pPr>
            <a:lvl3pPr indent="-292100" lvl="2" marL="1371600" rtl="0">
              <a:spcBef>
                <a:spcPts val="1000"/>
              </a:spcBef>
              <a:spcAft>
                <a:spcPts val="0"/>
              </a:spcAft>
              <a:buSzPts val="1000"/>
              <a:buChar char="■"/>
              <a:defRPr/>
            </a:lvl3pPr>
            <a:lvl4pPr indent="-292100" lvl="3" marL="1828800" rtl="0">
              <a:spcBef>
                <a:spcPts val="1000"/>
              </a:spcBef>
              <a:spcAft>
                <a:spcPts val="0"/>
              </a:spcAft>
              <a:buSzPts val="1000"/>
              <a:buChar char="●"/>
              <a:defRPr/>
            </a:lvl4pPr>
            <a:lvl5pPr indent="-292100" lvl="4" marL="2286000" rtl="0">
              <a:spcBef>
                <a:spcPts val="1000"/>
              </a:spcBef>
              <a:spcAft>
                <a:spcPts val="0"/>
              </a:spcAft>
              <a:buSzPts val="1000"/>
              <a:buChar char="○"/>
              <a:defRPr/>
            </a:lvl5pPr>
            <a:lvl6pPr indent="-292100" lvl="5" marL="2743200" rtl="0">
              <a:spcBef>
                <a:spcPts val="1000"/>
              </a:spcBef>
              <a:spcAft>
                <a:spcPts val="0"/>
              </a:spcAft>
              <a:buSzPts val="1000"/>
              <a:buChar char="■"/>
              <a:defRPr/>
            </a:lvl6pPr>
            <a:lvl7pPr indent="-292100" lvl="6" marL="3200400" rtl="0">
              <a:spcBef>
                <a:spcPts val="1000"/>
              </a:spcBef>
              <a:spcAft>
                <a:spcPts val="0"/>
              </a:spcAft>
              <a:buSzPts val="1000"/>
              <a:buChar char="●"/>
              <a:defRPr/>
            </a:lvl7pPr>
            <a:lvl8pPr indent="-292100" lvl="7" marL="3657600" rtl="0">
              <a:spcBef>
                <a:spcPts val="1000"/>
              </a:spcBef>
              <a:spcAft>
                <a:spcPts val="0"/>
              </a:spcAft>
              <a:buSzPts val="1000"/>
              <a:buChar char="○"/>
              <a:defRPr/>
            </a:lvl8pPr>
            <a:lvl9pPr indent="-292100" lvl="8" marL="4114800" rtl="0">
              <a:spcBef>
                <a:spcPts val="1000"/>
              </a:spcBef>
              <a:spcAft>
                <a:spcPts val="1000"/>
              </a:spcAft>
              <a:buSzPts val="10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er #8">
  <p:cSld name="TITLE_AND_BODY_1">
    <p:spTree>
      <p:nvGrpSpPr>
        <p:cNvPr id="253" name="Shape 253"/>
        <p:cNvGrpSpPr/>
        <p:nvPr/>
      </p:nvGrpSpPr>
      <p:grpSpPr>
        <a:xfrm>
          <a:off x="0" y="0"/>
          <a:ext cx="0" cy="0"/>
          <a:chOff x="0" y="0"/>
          <a:chExt cx="0" cy="0"/>
        </a:xfrm>
      </p:grpSpPr>
      <p:sp>
        <p:nvSpPr>
          <p:cNvPr id="254" name="Google Shape;254;p61"/>
          <p:cNvSpPr txBox="1"/>
          <p:nvPr>
            <p:ph type="title"/>
          </p:nvPr>
        </p:nvSpPr>
        <p:spPr>
          <a:xfrm>
            <a:off x="666750" y="1700213"/>
            <a:ext cx="7810500" cy="1743000"/>
          </a:xfrm>
          <a:prstGeom prst="rect">
            <a:avLst/>
          </a:prstGeom>
          <a:noFill/>
          <a:ln>
            <a:noFill/>
          </a:ln>
        </p:spPr>
        <p:txBody>
          <a:bodyPr anchorCtr="0" anchor="ctr" bIns="19050" lIns="19050" spcFirstLastPara="1" rIns="19050" wrap="square" tIns="19050">
            <a:spAutoFit/>
          </a:bodyPr>
          <a:lstStyle>
            <a:lvl1pPr lvl="0" rtl="0" algn="ctr">
              <a:lnSpc>
                <a:spcPct val="80000"/>
              </a:lnSpc>
              <a:spcBef>
                <a:spcPts val="0"/>
              </a:spcBef>
              <a:spcAft>
                <a:spcPts val="0"/>
              </a:spcAft>
              <a:buClr>
                <a:srgbClr val="FFFFFF"/>
              </a:buClr>
              <a:buSzPts val="3300"/>
              <a:buFont typeface="Arial"/>
              <a:buNone/>
              <a:defRPr sz="3300">
                <a:solidFill>
                  <a:srgbClr val="FFFFFF"/>
                </a:solidFill>
                <a:latin typeface="Arial"/>
                <a:ea typeface="Arial"/>
                <a:cs typeface="Arial"/>
                <a:sym typeface="Arial"/>
              </a:defRPr>
            </a:lvl1pPr>
            <a:lvl2pPr lvl="1" rtl="0" algn="ctr">
              <a:lnSpc>
                <a:spcPct val="100000"/>
              </a:lnSpc>
              <a:spcBef>
                <a:spcPts val="0"/>
              </a:spcBef>
              <a:spcAft>
                <a:spcPts val="0"/>
              </a:spcAft>
              <a:buClr>
                <a:srgbClr val="000000"/>
              </a:buClr>
              <a:buSzPts val="700"/>
              <a:buNone/>
              <a:defRPr/>
            </a:lvl2pPr>
            <a:lvl3pPr lvl="2" rtl="0" algn="ctr">
              <a:lnSpc>
                <a:spcPct val="100000"/>
              </a:lnSpc>
              <a:spcBef>
                <a:spcPts val="0"/>
              </a:spcBef>
              <a:spcAft>
                <a:spcPts val="0"/>
              </a:spcAft>
              <a:buClr>
                <a:srgbClr val="000000"/>
              </a:buClr>
              <a:buSzPts val="700"/>
              <a:buNone/>
              <a:defRPr/>
            </a:lvl3pPr>
            <a:lvl4pPr lvl="3" rtl="0" algn="ctr">
              <a:lnSpc>
                <a:spcPct val="100000"/>
              </a:lnSpc>
              <a:spcBef>
                <a:spcPts val="0"/>
              </a:spcBef>
              <a:spcAft>
                <a:spcPts val="0"/>
              </a:spcAft>
              <a:buClr>
                <a:srgbClr val="000000"/>
              </a:buClr>
              <a:buSzPts val="700"/>
              <a:buNone/>
              <a:defRPr/>
            </a:lvl4pPr>
            <a:lvl5pPr lvl="4" rtl="0" algn="ctr">
              <a:lnSpc>
                <a:spcPct val="100000"/>
              </a:lnSpc>
              <a:spcBef>
                <a:spcPts val="0"/>
              </a:spcBef>
              <a:spcAft>
                <a:spcPts val="0"/>
              </a:spcAft>
              <a:buClr>
                <a:srgbClr val="000000"/>
              </a:buClr>
              <a:buSzPts val="700"/>
              <a:buNone/>
              <a:defRPr/>
            </a:lvl5pPr>
            <a:lvl6pPr lvl="5" rtl="0" algn="ctr">
              <a:lnSpc>
                <a:spcPct val="100000"/>
              </a:lnSpc>
              <a:spcBef>
                <a:spcPts val="0"/>
              </a:spcBef>
              <a:spcAft>
                <a:spcPts val="0"/>
              </a:spcAft>
              <a:buClr>
                <a:srgbClr val="000000"/>
              </a:buClr>
              <a:buSzPts val="700"/>
              <a:buNone/>
              <a:defRPr/>
            </a:lvl6pPr>
            <a:lvl7pPr lvl="6" rtl="0" algn="ctr">
              <a:lnSpc>
                <a:spcPct val="100000"/>
              </a:lnSpc>
              <a:spcBef>
                <a:spcPts val="0"/>
              </a:spcBef>
              <a:spcAft>
                <a:spcPts val="0"/>
              </a:spcAft>
              <a:buClr>
                <a:srgbClr val="000000"/>
              </a:buClr>
              <a:buSzPts val="700"/>
              <a:buNone/>
              <a:defRPr/>
            </a:lvl7pPr>
            <a:lvl8pPr lvl="7" rtl="0" algn="ctr">
              <a:lnSpc>
                <a:spcPct val="100000"/>
              </a:lnSpc>
              <a:spcBef>
                <a:spcPts val="0"/>
              </a:spcBef>
              <a:spcAft>
                <a:spcPts val="0"/>
              </a:spcAft>
              <a:buClr>
                <a:srgbClr val="000000"/>
              </a:buClr>
              <a:buSzPts val="700"/>
              <a:buNone/>
              <a:defRPr/>
            </a:lvl8pPr>
            <a:lvl9pPr lvl="8" rtl="0" algn="ctr">
              <a:lnSpc>
                <a:spcPct val="100000"/>
              </a:lnSpc>
              <a:spcBef>
                <a:spcPts val="0"/>
              </a:spcBef>
              <a:spcAft>
                <a:spcPts val="0"/>
              </a:spcAft>
              <a:buClr>
                <a:srgbClr val="000000"/>
              </a:buClr>
              <a:buSzPts val="700"/>
              <a:buNone/>
              <a:defRPr/>
            </a:lvl9pPr>
          </a:lstStyle>
          <a:p/>
        </p:txBody>
      </p:sp>
      <p:sp>
        <p:nvSpPr>
          <p:cNvPr id="255" name="Google Shape;255;p61"/>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rmAutofit lnSpcReduction="10000"/>
          </a:bodyPr>
          <a:lstStyle>
            <a:lvl1pPr indent="0" lvl="0" marL="0" rtl="0" algn="ctr">
              <a:lnSpc>
                <a:spcPct val="100000"/>
              </a:lnSpc>
              <a:spcBef>
                <a:spcPts val="0"/>
              </a:spcBef>
              <a:spcAft>
                <a:spcPts val="0"/>
              </a:spcAft>
              <a:buClr>
                <a:srgbClr val="000000"/>
              </a:buClr>
              <a:buSzPts val="900"/>
              <a:buFont typeface="Helvetica Neue Light"/>
              <a:buNone/>
              <a:defRPr sz="900"/>
            </a:lvl1pPr>
            <a:lvl2pPr indent="0" lvl="1" marL="0" rtl="0" algn="ctr">
              <a:lnSpc>
                <a:spcPct val="100000"/>
              </a:lnSpc>
              <a:spcBef>
                <a:spcPts val="0"/>
              </a:spcBef>
              <a:spcAft>
                <a:spcPts val="0"/>
              </a:spcAft>
              <a:buClr>
                <a:srgbClr val="000000"/>
              </a:buClr>
              <a:buSzPts val="900"/>
              <a:buFont typeface="Helvetica Neue Light"/>
              <a:buNone/>
              <a:defRPr sz="900"/>
            </a:lvl2pPr>
            <a:lvl3pPr indent="0" lvl="2" marL="0" rtl="0" algn="ctr">
              <a:lnSpc>
                <a:spcPct val="100000"/>
              </a:lnSpc>
              <a:spcBef>
                <a:spcPts val="0"/>
              </a:spcBef>
              <a:spcAft>
                <a:spcPts val="0"/>
              </a:spcAft>
              <a:buClr>
                <a:srgbClr val="000000"/>
              </a:buClr>
              <a:buSzPts val="900"/>
              <a:buFont typeface="Helvetica Neue Light"/>
              <a:buNone/>
              <a:defRPr sz="900"/>
            </a:lvl3pPr>
            <a:lvl4pPr indent="0" lvl="3" marL="0" rtl="0" algn="ctr">
              <a:lnSpc>
                <a:spcPct val="100000"/>
              </a:lnSpc>
              <a:spcBef>
                <a:spcPts val="0"/>
              </a:spcBef>
              <a:spcAft>
                <a:spcPts val="0"/>
              </a:spcAft>
              <a:buClr>
                <a:srgbClr val="000000"/>
              </a:buClr>
              <a:buSzPts val="900"/>
              <a:buFont typeface="Helvetica Neue Light"/>
              <a:buNone/>
              <a:defRPr sz="900"/>
            </a:lvl4pPr>
            <a:lvl5pPr indent="0" lvl="4" marL="0" rtl="0" algn="ctr">
              <a:lnSpc>
                <a:spcPct val="100000"/>
              </a:lnSpc>
              <a:spcBef>
                <a:spcPts val="0"/>
              </a:spcBef>
              <a:spcAft>
                <a:spcPts val="0"/>
              </a:spcAft>
              <a:buClr>
                <a:srgbClr val="000000"/>
              </a:buClr>
              <a:buSzPts val="900"/>
              <a:buFont typeface="Helvetica Neue Light"/>
              <a:buNone/>
              <a:defRPr sz="900"/>
            </a:lvl5pPr>
            <a:lvl6pPr indent="0" lvl="5" marL="0" rtl="0" algn="ctr">
              <a:lnSpc>
                <a:spcPct val="100000"/>
              </a:lnSpc>
              <a:spcBef>
                <a:spcPts val="0"/>
              </a:spcBef>
              <a:spcAft>
                <a:spcPts val="0"/>
              </a:spcAft>
              <a:buClr>
                <a:srgbClr val="000000"/>
              </a:buClr>
              <a:buSzPts val="900"/>
              <a:buFont typeface="Helvetica Neue Light"/>
              <a:buNone/>
              <a:defRPr sz="900"/>
            </a:lvl6pPr>
            <a:lvl7pPr indent="0" lvl="6" marL="0" rtl="0" algn="ctr">
              <a:lnSpc>
                <a:spcPct val="100000"/>
              </a:lnSpc>
              <a:spcBef>
                <a:spcPts val="0"/>
              </a:spcBef>
              <a:spcAft>
                <a:spcPts val="0"/>
              </a:spcAft>
              <a:buClr>
                <a:srgbClr val="000000"/>
              </a:buClr>
              <a:buSzPts val="900"/>
              <a:buFont typeface="Helvetica Neue Light"/>
              <a:buNone/>
              <a:defRPr sz="900"/>
            </a:lvl7pPr>
            <a:lvl8pPr indent="0" lvl="7" marL="0" rtl="0" algn="ctr">
              <a:lnSpc>
                <a:spcPct val="100000"/>
              </a:lnSpc>
              <a:spcBef>
                <a:spcPts val="0"/>
              </a:spcBef>
              <a:spcAft>
                <a:spcPts val="0"/>
              </a:spcAft>
              <a:buClr>
                <a:srgbClr val="000000"/>
              </a:buClr>
              <a:buSzPts val="900"/>
              <a:buFont typeface="Helvetica Neue Light"/>
              <a:buNone/>
              <a:defRPr sz="900"/>
            </a:lvl8pPr>
            <a:lvl9pPr indent="0" lvl="8" marL="0" rtl="0" algn="ctr">
              <a:lnSpc>
                <a:spcPct val="100000"/>
              </a:lnSpc>
              <a:spcBef>
                <a:spcPts val="0"/>
              </a:spcBef>
              <a:spcAft>
                <a:spcPts val="0"/>
              </a:spcAft>
              <a:buClr>
                <a:srgbClr val="000000"/>
              </a:buClr>
              <a:buSzPts val="900"/>
              <a:buFont typeface="Helvetica Neue Light"/>
              <a:buNone/>
              <a:defRPr sz="900"/>
            </a:lvl9pPr>
          </a:lstStyle>
          <a:p>
            <a:pPr indent="0" lvl="0" marL="0" rtl="0" algn="ctr">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hadow/ Cream / 01">
  <p:cSld name="CUSTOM_3">
    <p:spTree>
      <p:nvGrpSpPr>
        <p:cNvPr id="35" name="Shape 35"/>
        <p:cNvGrpSpPr/>
        <p:nvPr/>
      </p:nvGrpSpPr>
      <p:grpSpPr>
        <a:xfrm>
          <a:off x="0" y="0"/>
          <a:ext cx="0" cy="0"/>
          <a:chOff x="0" y="0"/>
          <a:chExt cx="0" cy="0"/>
        </a:xfrm>
      </p:grpSpPr>
      <p:pic>
        <p:nvPicPr>
          <p:cNvPr id="36" name="Google Shape;36;p7"/>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37" name="Google Shape;37;p7"/>
          <p:cNvPicPr preferRelativeResize="0"/>
          <p:nvPr/>
        </p:nvPicPr>
        <p:blipFill rotWithShape="1">
          <a:blip r:embed="rId3">
            <a:alphaModFix/>
          </a:blip>
          <a:srcRect b="0" l="0" r="0" t="0"/>
          <a:stretch/>
        </p:blipFill>
        <p:spPr>
          <a:xfrm>
            <a:off x="42050" y="4284438"/>
            <a:ext cx="1361224" cy="943163"/>
          </a:xfrm>
          <a:prstGeom prst="rect">
            <a:avLst/>
          </a:prstGeom>
          <a:noFill/>
          <a:ln>
            <a:noFill/>
          </a:ln>
        </p:spPr>
      </p:pic>
      <p:sp>
        <p:nvSpPr>
          <p:cNvPr id="38" name="Google Shape;38;p7"/>
          <p:cNvSpPr txBox="1"/>
          <p:nvPr>
            <p:ph type="ctrTitle"/>
          </p:nvPr>
        </p:nvSpPr>
        <p:spPr>
          <a:xfrm>
            <a:off x="311700" y="166234"/>
            <a:ext cx="5395800" cy="3020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2"/>
              </a:buClr>
              <a:buSzPts val="4500"/>
              <a:buFont typeface="Georgia"/>
              <a:buNone/>
              <a:defRPr b="1" sz="4500">
                <a:solidFill>
                  <a:schemeClr val="lt2"/>
                </a:solidFill>
                <a:latin typeface="Georgia"/>
                <a:ea typeface="Georgia"/>
                <a:cs typeface="Georgia"/>
                <a:sym typeface="Georgia"/>
              </a:defRPr>
            </a:lvl1pPr>
            <a:lvl2pPr lvl="1" rtl="0">
              <a:spcBef>
                <a:spcPts val="0"/>
              </a:spcBef>
              <a:spcAft>
                <a:spcPts val="0"/>
              </a:spcAft>
              <a:buClr>
                <a:schemeClr val="lt2"/>
              </a:buClr>
              <a:buSzPts val="5200"/>
              <a:buNone/>
              <a:defRPr sz="5200">
                <a:solidFill>
                  <a:schemeClr val="lt2"/>
                </a:solidFill>
              </a:defRPr>
            </a:lvl2pPr>
            <a:lvl3pPr lvl="2" rtl="0">
              <a:spcBef>
                <a:spcPts val="0"/>
              </a:spcBef>
              <a:spcAft>
                <a:spcPts val="0"/>
              </a:spcAft>
              <a:buClr>
                <a:schemeClr val="lt2"/>
              </a:buClr>
              <a:buSzPts val="5200"/>
              <a:buNone/>
              <a:defRPr sz="5200">
                <a:solidFill>
                  <a:schemeClr val="lt2"/>
                </a:solidFill>
              </a:defRPr>
            </a:lvl3pPr>
            <a:lvl4pPr lvl="3" rtl="0">
              <a:spcBef>
                <a:spcPts val="0"/>
              </a:spcBef>
              <a:spcAft>
                <a:spcPts val="0"/>
              </a:spcAft>
              <a:buClr>
                <a:schemeClr val="lt2"/>
              </a:buClr>
              <a:buSzPts val="5200"/>
              <a:buNone/>
              <a:defRPr sz="5200">
                <a:solidFill>
                  <a:schemeClr val="lt2"/>
                </a:solidFill>
              </a:defRPr>
            </a:lvl4pPr>
            <a:lvl5pPr lvl="4" rtl="0">
              <a:spcBef>
                <a:spcPts val="0"/>
              </a:spcBef>
              <a:spcAft>
                <a:spcPts val="0"/>
              </a:spcAft>
              <a:buClr>
                <a:schemeClr val="lt2"/>
              </a:buClr>
              <a:buSzPts val="5200"/>
              <a:buNone/>
              <a:defRPr sz="5200">
                <a:solidFill>
                  <a:schemeClr val="lt2"/>
                </a:solidFill>
              </a:defRPr>
            </a:lvl5pPr>
            <a:lvl6pPr lvl="5" rtl="0">
              <a:spcBef>
                <a:spcPts val="0"/>
              </a:spcBef>
              <a:spcAft>
                <a:spcPts val="0"/>
              </a:spcAft>
              <a:buClr>
                <a:schemeClr val="lt2"/>
              </a:buClr>
              <a:buSzPts val="5200"/>
              <a:buNone/>
              <a:defRPr sz="5200">
                <a:solidFill>
                  <a:schemeClr val="lt2"/>
                </a:solidFill>
              </a:defRPr>
            </a:lvl6pPr>
            <a:lvl7pPr lvl="6" rtl="0">
              <a:spcBef>
                <a:spcPts val="0"/>
              </a:spcBef>
              <a:spcAft>
                <a:spcPts val="0"/>
              </a:spcAft>
              <a:buClr>
                <a:schemeClr val="lt2"/>
              </a:buClr>
              <a:buSzPts val="5200"/>
              <a:buNone/>
              <a:defRPr sz="5200">
                <a:solidFill>
                  <a:schemeClr val="lt2"/>
                </a:solidFill>
              </a:defRPr>
            </a:lvl7pPr>
            <a:lvl8pPr lvl="7" rtl="0">
              <a:spcBef>
                <a:spcPts val="0"/>
              </a:spcBef>
              <a:spcAft>
                <a:spcPts val="0"/>
              </a:spcAft>
              <a:buClr>
                <a:schemeClr val="lt2"/>
              </a:buClr>
              <a:buSzPts val="5200"/>
              <a:buNone/>
              <a:defRPr sz="5200">
                <a:solidFill>
                  <a:schemeClr val="lt2"/>
                </a:solidFill>
              </a:defRPr>
            </a:lvl8pPr>
            <a:lvl9pPr lvl="8" rtl="0">
              <a:spcBef>
                <a:spcPts val="0"/>
              </a:spcBef>
              <a:spcAft>
                <a:spcPts val="0"/>
              </a:spcAft>
              <a:buClr>
                <a:schemeClr val="lt2"/>
              </a:buClr>
              <a:buSzPts val="5200"/>
              <a:buNone/>
              <a:defRPr sz="5200">
                <a:solidFill>
                  <a:schemeClr val="lt2"/>
                </a:solidFill>
              </a:defRPr>
            </a:lvl9pPr>
          </a:lstStyle>
          <a:p/>
        </p:txBody>
      </p:sp>
      <p:sp>
        <p:nvSpPr>
          <p:cNvPr id="39" name="Google Shape;39;p7"/>
          <p:cNvSpPr txBox="1"/>
          <p:nvPr>
            <p:ph idx="2" type="ctrTitle"/>
          </p:nvPr>
        </p:nvSpPr>
        <p:spPr>
          <a:xfrm>
            <a:off x="311700" y="1839925"/>
            <a:ext cx="4260300" cy="14316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2"/>
              </a:buClr>
              <a:buSzPts val="2200"/>
              <a:buNone/>
              <a:defRPr sz="2200">
                <a:solidFill>
                  <a:schemeClr val="lt2"/>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 Heading Aubergine">
  <p:cSld name="TITLE_1_1_1_1">
    <p:bg>
      <p:bgPr>
        <a:solidFill>
          <a:schemeClr val="accent3"/>
        </a:solidFill>
      </p:bgPr>
    </p:bg>
    <p:spTree>
      <p:nvGrpSpPr>
        <p:cNvPr id="256" name="Shape 256"/>
        <p:cNvGrpSpPr/>
        <p:nvPr/>
      </p:nvGrpSpPr>
      <p:grpSpPr>
        <a:xfrm>
          <a:off x="0" y="0"/>
          <a:ext cx="0" cy="0"/>
          <a:chOff x="0" y="0"/>
          <a:chExt cx="0" cy="0"/>
        </a:xfrm>
      </p:grpSpPr>
      <p:sp>
        <p:nvSpPr>
          <p:cNvPr id="257" name="Google Shape;257;p62"/>
          <p:cNvSpPr txBox="1"/>
          <p:nvPr>
            <p:ph type="ctrTitle"/>
          </p:nvPr>
        </p:nvSpPr>
        <p:spPr>
          <a:xfrm>
            <a:off x="694650" y="1049263"/>
            <a:ext cx="7754700" cy="21330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lt1"/>
              </a:buClr>
              <a:buSzPts val="6000"/>
              <a:buFont typeface="Georgia"/>
              <a:buNone/>
              <a:defRPr b="1" sz="6000">
                <a:solidFill>
                  <a:schemeClr val="lt1"/>
                </a:solidFill>
                <a:latin typeface="Georgia"/>
                <a:ea typeface="Georgia"/>
                <a:cs typeface="Georgia"/>
                <a:sym typeface="Georgia"/>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8" name="Google Shape;258;p62"/>
          <p:cNvSpPr txBox="1"/>
          <p:nvPr>
            <p:ph idx="1" type="subTitle"/>
          </p:nvPr>
        </p:nvSpPr>
        <p:spPr>
          <a:xfrm>
            <a:off x="311700" y="3301638"/>
            <a:ext cx="8520600" cy="7926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2"/>
              </a:buClr>
              <a:buSzPts val="2000"/>
              <a:buNone/>
              <a:defRPr sz="2000">
                <a:solidFill>
                  <a:schemeClr val="lt2"/>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259" name="Google Shape;259;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hadow/ Cream / 02">
  <p:cSld name="CUSTOM_3_1">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42" name="Google Shape;42;p8"/>
          <p:cNvPicPr preferRelativeResize="0"/>
          <p:nvPr/>
        </p:nvPicPr>
        <p:blipFill>
          <a:blip r:embed="rId3">
            <a:alphaModFix/>
          </a:blip>
          <a:stretch>
            <a:fillRect/>
          </a:stretch>
        </p:blipFill>
        <p:spPr>
          <a:xfrm>
            <a:off x="42050" y="4284438"/>
            <a:ext cx="1361224" cy="943163"/>
          </a:xfrm>
          <a:prstGeom prst="rect">
            <a:avLst/>
          </a:prstGeom>
          <a:noFill/>
          <a:ln>
            <a:noFill/>
          </a:ln>
        </p:spPr>
      </p:pic>
      <p:sp>
        <p:nvSpPr>
          <p:cNvPr id="43" name="Google Shape;43;p8"/>
          <p:cNvSpPr txBox="1"/>
          <p:nvPr>
            <p:ph type="ctrTitle"/>
          </p:nvPr>
        </p:nvSpPr>
        <p:spPr>
          <a:xfrm>
            <a:off x="311700" y="166234"/>
            <a:ext cx="5395800" cy="3020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2"/>
              </a:buClr>
              <a:buSzPts val="4500"/>
              <a:buFont typeface="Georgia"/>
              <a:buNone/>
              <a:defRPr b="1" sz="4500">
                <a:solidFill>
                  <a:schemeClr val="lt2"/>
                </a:solidFill>
                <a:latin typeface="Georgia"/>
                <a:ea typeface="Georgia"/>
                <a:cs typeface="Georgia"/>
                <a:sym typeface="Georgia"/>
              </a:defRPr>
            </a:lvl1pPr>
            <a:lvl2pPr lvl="1" rtl="0">
              <a:spcBef>
                <a:spcPts val="0"/>
              </a:spcBef>
              <a:spcAft>
                <a:spcPts val="0"/>
              </a:spcAft>
              <a:buClr>
                <a:schemeClr val="lt2"/>
              </a:buClr>
              <a:buSzPts val="5200"/>
              <a:buNone/>
              <a:defRPr sz="5200">
                <a:solidFill>
                  <a:schemeClr val="lt2"/>
                </a:solidFill>
              </a:defRPr>
            </a:lvl2pPr>
            <a:lvl3pPr lvl="2" rtl="0">
              <a:spcBef>
                <a:spcPts val="0"/>
              </a:spcBef>
              <a:spcAft>
                <a:spcPts val="0"/>
              </a:spcAft>
              <a:buClr>
                <a:schemeClr val="lt2"/>
              </a:buClr>
              <a:buSzPts val="5200"/>
              <a:buNone/>
              <a:defRPr sz="5200">
                <a:solidFill>
                  <a:schemeClr val="lt2"/>
                </a:solidFill>
              </a:defRPr>
            </a:lvl3pPr>
            <a:lvl4pPr lvl="3" rtl="0">
              <a:spcBef>
                <a:spcPts val="0"/>
              </a:spcBef>
              <a:spcAft>
                <a:spcPts val="0"/>
              </a:spcAft>
              <a:buClr>
                <a:schemeClr val="lt2"/>
              </a:buClr>
              <a:buSzPts val="5200"/>
              <a:buNone/>
              <a:defRPr sz="5200">
                <a:solidFill>
                  <a:schemeClr val="lt2"/>
                </a:solidFill>
              </a:defRPr>
            </a:lvl4pPr>
            <a:lvl5pPr lvl="4" rtl="0">
              <a:spcBef>
                <a:spcPts val="0"/>
              </a:spcBef>
              <a:spcAft>
                <a:spcPts val="0"/>
              </a:spcAft>
              <a:buClr>
                <a:schemeClr val="lt2"/>
              </a:buClr>
              <a:buSzPts val="5200"/>
              <a:buNone/>
              <a:defRPr sz="5200">
                <a:solidFill>
                  <a:schemeClr val="lt2"/>
                </a:solidFill>
              </a:defRPr>
            </a:lvl5pPr>
            <a:lvl6pPr lvl="5" rtl="0">
              <a:spcBef>
                <a:spcPts val="0"/>
              </a:spcBef>
              <a:spcAft>
                <a:spcPts val="0"/>
              </a:spcAft>
              <a:buClr>
                <a:schemeClr val="lt2"/>
              </a:buClr>
              <a:buSzPts val="5200"/>
              <a:buNone/>
              <a:defRPr sz="5200">
                <a:solidFill>
                  <a:schemeClr val="lt2"/>
                </a:solidFill>
              </a:defRPr>
            </a:lvl6pPr>
            <a:lvl7pPr lvl="6" rtl="0">
              <a:spcBef>
                <a:spcPts val="0"/>
              </a:spcBef>
              <a:spcAft>
                <a:spcPts val="0"/>
              </a:spcAft>
              <a:buClr>
                <a:schemeClr val="lt2"/>
              </a:buClr>
              <a:buSzPts val="5200"/>
              <a:buNone/>
              <a:defRPr sz="5200">
                <a:solidFill>
                  <a:schemeClr val="lt2"/>
                </a:solidFill>
              </a:defRPr>
            </a:lvl7pPr>
            <a:lvl8pPr lvl="7" rtl="0">
              <a:spcBef>
                <a:spcPts val="0"/>
              </a:spcBef>
              <a:spcAft>
                <a:spcPts val="0"/>
              </a:spcAft>
              <a:buClr>
                <a:schemeClr val="lt2"/>
              </a:buClr>
              <a:buSzPts val="5200"/>
              <a:buNone/>
              <a:defRPr sz="5200">
                <a:solidFill>
                  <a:schemeClr val="lt2"/>
                </a:solidFill>
              </a:defRPr>
            </a:lvl8pPr>
            <a:lvl9pPr lvl="8" rtl="0">
              <a:spcBef>
                <a:spcPts val="0"/>
              </a:spcBef>
              <a:spcAft>
                <a:spcPts val="0"/>
              </a:spcAft>
              <a:buClr>
                <a:schemeClr val="lt2"/>
              </a:buClr>
              <a:buSzPts val="5200"/>
              <a:buNone/>
              <a:defRPr sz="5200">
                <a:solidFill>
                  <a:schemeClr val="lt2"/>
                </a:solidFill>
              </a:defRPr>
            </a:lvl9pPr>
          </a:lstStyle>
          <a:p/>
        </p:txBody>
      </p:sp>
      <p:sp>
        <p:nvSpPr>
          <p:cNvPr id="44" name="Google Shape;44;p8"/>
          <p:cNvSpPr txBox="1"/>
          <p:nvPr>
            <p:ph idx="2" type="ctrTitle"/>
          </p:nvPr>
        </p:nvSpPr>
        <p:spPr>
          <a:xfrm>
            <a:off x="311700" y="1839925"/>
            <a:ext cx="4260300" cy="14316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2"/>
              </a:buClr>
              <a:buSzPts val="2200"/>
              <a:buNone/>
              <a:defRPr sz="2200">
                <a:solidFill>
                  <a:schemeClr val="lt2"/>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hadow/ Cream / 03">
  <p:cSld name="CUSTOM_3_1_1">
    <p:spTree>
      <p:nvGrpSpPr>
        <p:cNvPr id="45" name="Shape 45"/>
        <p:cNvGrpSpPr/>
        <p:nvPr/>
      </p:nvGrpSpPr>
      <p:grpSpPr>
        <a:xfrm>
          <a:off x="0" y="0"/>
          <a:ext cx="0" cy="0"/>
          <a:chOff x="0" y="0"/>
          <a:chExt cx="0" cy="0"/>
        </a:xfrm>
      </p:grpSpPr>
      <p:pic>
        <p:nvPicPr>
          <p:cNvPr id="46" name="Google Shape;46;p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47" name="Google Shape;47;p9"/>
          <p:cNvPicPr preferRelativeResize="0"/>
          <p:nvPr/>
        </p:nvPicPr>
        <p:blipFill>
          <a:blip r:embed="rId3">
            <a:alphaModFix/>
          </a:blip>
          <a:stretch>
            <a:fillRect/>
          </a:stretch>
        </p:blipFill>
        <p:spPr>
          <a:xfrm>
            <a:off x="42050" y="4284438"/>
            <a:ext cx="1361224" cy="943163"/>
          </a:xfrm>
          <a:prstGeom prst="rect">
            <a:avLst/>
          </a:prstGeom>
          <a:noFill/>
          <a:ln>
            <a:noFill/>
          </a:ln>
        </p:spPr>
      </p:pic>
      <p:sp>
        <p:nvSpPr>
          <p:cNvPr id="48" name="Google Shape;48;p9"/>
          <p:cNvSpPr txBox="1"/>
          <p:nvPr>
            <p:ph type="ctrTitle"/>
          </p:nvPr>
        </p:nvSpPr>
        <p:spPr>
          <a:xfrm>
            <a:off x="311700" y="166234"/>
            <a:ext cx="5395800" cy="3020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2"/>
              </a:buClr>
              <a:buSzPts val="4500"/>
              <a:buFont typeface="Georgia"/>
              <a:buNone/>
              <a:defRPr b="1" sz="4500">
                <a:solidFill>
                  <a:schemeClr val="lt2"/>
                </a:solidFill>
                <a:latin typeface="Georgia"/>
                <a:ea typeface="Georgia"/>
                <a:cs typeface="Georgia"/>
                <a:sym typeface="Georgia"/>
              </a:defRPr>
            </a:lvl1pPr>
            <a:lvl2pPr lvl="1" rtl="0">
              <a:spcBef>
                <a:spcPts val="0"/>
              </a:spcBef>
              <a:spcAft>
                <a:spcPts val="0"/>
              </a:spcAft>
              <a:buClr>
                <a:schemeClr val="lt2"/>
              </a:buClr>
              <a:buSzPts val="5200"/>
              <a:buNone/>
              <a:defRPr sz="5200">
                <a:solidFill>
                  <a:schemeClr val="lt2"/>
                </a:solidFill>
              </a:defRPr>
            </a:lvl2pPr>
            <a:lvl3pPr lvl="2" rtl="0">
              <a:spcBef>
                <a:spcPts val="0"/>
              </a:spcBef>
              <a:spcAft>
                <a:spcPts val="0"/>
              </a:spcAft>
              <a:buClr>
                <a:schemeClr val="lt2"/>
              </a:buClr>
              <a:buSzPts val="5200"/>
              <a:buNone/>
              <a:defRPr sz="5200">
                <a:solidFill>
                  <a:schemeClr val="lt2"/>
                </a:solidFill>
              </a:defRPr>
            </a:lvl3pPr>
            <a:lvl4pPr lvl="3" rtl="0">
              <a:spcBef>
                <a:spcPts val="0"/>
              </a:spcBef>
              <a:spcAft>
                <a:spcPts val="0"/>
              </a:spcAft>
              <a:buClr>
                <a:schemeClr val="lt2"/>
              </a:buClr>
              <a:buSzPts val="5200"/>
              <a:buNone/>
              <a:defRPr sz="5200">
                <a:solidFill>
                  <a:schemeClr val="lt2"/>
                </a:solidFill>
              </a:defRPr>
            </a:lvl4pPr>
            <a:lvl5pPr lvl="4" rtl="0">
              <a:spcBef>
                <a:spcPts val="0"/>
              </a:spcBef>
              <a:spcAft>
                <a:spcPts val="0"/>
              </a:spcAft>
              <a:buClr>
                <a:schemeClr val="lt2"/>
              </a:buClr>
              <a:buSzPts val="5200"/>
              <a:buNone/>
              <a:defRPr sz="5200">
                <a:solidFill>
                  <a:schemeClr val="lt2"/>
                </a:solidFill>
              </a:defRPr>
            </a:lvl5pPr>
            <a:lvl6pPr lvl="5" rtl="0">
              <a:spcBef>
                <a:spcPts val="0"/>
              </a:spcBef>
              <a:spcAft>
                <a:spcPts val="0"/>
              </a:spcAft>
              <a:buClr>
                <a:schemeClr val="lt2"/>
              </a:buClr>
              <a:buSzPts val="5200"/>
              <a:buNone/>
              <a:defRPr sz="5200">
                <a:solidFill>
                  <a:schemeClr val="lt2"/>
                </a:solidFill>
              </a:defRPr>
            </a:lvl6pPr>
            <a:lvl7pPr lvl="6" rtl="0">
              <a:spcBef>
                <a:spcPts val="0"/>
              </a:spcBef>
              <a:spcAft>
                <a:spcPts val="0"/>
              </a:spcAft>
              <a:buClr>
                <a:schemeClr val="lt2"/>
              </a:buClr>
              <a:buSzPts val="5200"/>
              <a:buNone/>
              <a:defRPr sz="5200">
                <a:solidFill>
                  <a:schemeClr val="lt2"/>
                </a:solidFill>
              </a:defRPr>
            </a:lvl7pPr>
            <a:lvl8pPr lvl="7" rtl="0">
              <a:spcBef>
                <a:spcPts val="0"/>
              </a:spcBef>
              <a:spcAft>
                <a:spcPts val="0"/>
              </a:spcAft>
              <a:buClr>
                <a:schemeClr val="lt2"/>
              </a:buClr>
              <a:buSzPts val="5200"/>
              <a:buNone/>
              <a:defRPr sz="5200">
                <a:solidFill>
                  <a:schemeClr val="lt2"/>
                </a:solidFill>
              </a:defRPr>
            </a:lvl8pPr>
            <a:lvl9pPr lvl="8" rtl="0">
              <a:spcBef>
                <a:spcPts val="0"/>
              </a:spcBef>
              <a:spcAft>
                <a:spcPts val="0"/>
              </a:spcAft>
              <a:buClr>
                <a:schemeClr val="lt2"/>
              </a:buClr>
              <a:buSzPts val="5200"/>
              <a:buNone/>
              <a:defRPr sz="5200">
                <a:solidFill>
                  <a:schemeClr val="lt2"/>
                </a:solidFill>
              </a:defRPr>
            </a:lvl9pPr>
          </a:lstStyle>
          <a:p/>
        </p:txBody>
      </p:sp>
      <p:sp>
        <p:nvSpPr>
          <p:cNvPr id="49" name="Google Shape;49;p9"/>
          <p:cNvSpPr txBox="1"/>
          <p:nvPr>
            <p:ph idx="2" type="ctrTitle"/>
          </p:nvPr>
        </p:nvSpPr>
        <p:spPr>
          <a:xfrm>
            <a:off x="311700" y="1839925"/>
            <a:ext cx="4260300" cy="14316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2"/>
              </a:buClr>
              <a:buSzPts val="2200"/>
              <a:buNone/>
              <a:defRPr sz="2200">
                <a:solidFill>
                  <a:schemeClr val="lt2"/>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ream / Left Aligned">
  <p:cSld name="CUSTOM_3_1_1_2">
    <p:spTree>
      <p:nvGrpSpPr>
        <p:cNvPr id="50" name="Shape 50"/>
        <p:cNvGrpSpPr/>
        <p:nvPr/>
      </p:nvGrpSpPr>
      <p:grpSpPr>
        <a:xfrm>
          <a:off x="0" y="0"/>
          <a:ext cx="0" cy="0"/>
          <a:chOff x="0" y="0"/>
          <a:chExt cx="0" cy="0"/>
        </a:xfrm>
      </p:grpSpPr>
      <p:pic>
        <p:nvPicPr>
          <p:cNvPr id="51" name="Google Shape;51;p10"/>
          <p:cNvPicPr preferRelativeResize="0"/>
          <p:nvPr/>
        </p:nvPicPr>
        <p:blipFill>
          <a:blip r:embed="rId2">
            <a:alphaModFix/>
          </a:blip>
          <a:stretch>
            <a:fillRect/>
          </a:stretch>
        </p:blipFill>
        <p:spPr>
          <a:xfrm>
            <a:off x="42050" y="4284438"/>
            <a:ext cx="1361224" cy="943163"/>
          </a:xfrm>
          <a:prstGeom prst="rect">
            <a:avLst/>
          </a:prstGeom>
          <a:noFill/>
          <a:ln>
            <a:noFill/>
          </a:ln>
        </p:spPr>
      </p:pic>
      <p:sp>
        <p:nvSpPr>
          <p:cNvPr id="52" name="Google Shape;52;p10"/>
          <p:cNvSpPr txBox="1"/>
          <p:nvPr>
            <p:ph type="ctrTitle"/>
          </p:nvPr>
        </p:nvSpPr>
        <p:spPr>
          <a:xfrm>
            <a:off x="311700" y="166234"/>
            <a:ext cx="5395800" cy="3020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Clr>
                <a:schemeClr val="lt2"/>
              </a:buClr>
              <a:buSzPts val="3800"/>
              <a:buFont typeface="Georgia"/>
              <a:buNone/>
              <a:defRPr b="1" sz="3800">
                <a:solidFill>
                  <a:schemeClr val="lt2"/>
                </a:solidFill>
                <a:latin typeface="Georgia"/>
                <a:ea typeface="Georgia"/>
                <a:cs typeface="Georgia"/>
                <a:sym typeface="Georgia"/>
              </a:defRPr>
            </a:lvl1pPr>
            <a:lvl2pPr lvl="1" rtl="0">
              <a:spcBef>
                <a:spcPts val="0"/>
              </a:spcBef>
              <a:spcAft>
                <a:spcPts val="0"/>
              </a:spcAft>
              <a:buClr>
                <a:schemeClr val="lt2"/>
              </a:buClr>
              <a:buSzPts val="5200"/>
              <a:buNone/>
              <a:defRPr sz="5200">
                <a:solidFill>
                  <a:schemeClr val="lt2"/>
                </a:solidFill>
              </a:defRPr>
            </a:lvl2pPr>
            <a:lvl3pPr lvl="2" rtl="0">
              <a:spcBef>
                <a:spcPts val="0"/>
              </a:spcBef>
              <a:spcAft>
                <a:spcPts val="0"/>
              </a:spcAft>
              <a:buClr>
                <a:schemeClr val="lt2"/>
              </a:buClr>
              <a:buSzPts val="5200"/>
              <a:buNone/>
              <a:defRPr sz="5200">
                <a:solidFill>
                  <a:schemeClr val="lt2"/>
                </a:solidFill>
              </a:defRPr>
            </a:lvl3pPr>
            <a:lvl4pPr lvl="3" rtl="0">
              <a:spcBef>
                <a:spcPts val="0"/>
              </a:spcBef>
              <a:spcAft>
                <a:spcPts val="0"/>
              </a:spcAft>
              <a:buClr>
                <a:schemeClr val="lt2"/>
              </a:buClr>
              <a:buSzPts val="5200"/>
              <a:buNone/>
              <a:defRPr sz="5200">
                <a:solidFill>
                  <a:schemeClr val="lt2"/>
                </a:solidFill>
              </a:defRPr>
            </a:lvl4pPr>
            <a:lvl5pPr lvl="4" rtl="0">
              <a:spcBef>
                <a:spcPts val="0"/>
              </a:spcBef>
              <a:spcAft>
                <a:spcPts val="0"/>
              </a:spcAft>
              <a:buClr>
                <a:schemeClr val="lt2"/>
              </a:buClr>
              <a:buSzPts val="5200"/>
              <a:buNone/>
              <a:defRPr sz="5200">
                <a:solidFill>
                  <a:schemeClr val="lt2"/>
                </a:solidFill>
              </a:defRPr>
            </a:lvl5pPr>
            <a:lvl6pPr lvl="5" rtl="0">
              <a:spcBef>
                <a:spcPts val="0"/>
              </a:spcBef>
              <a:spcAft>
                <a:spcPts val="0"/>
              </a:spcAft>
              <a:buClr>
                <a:schemeClr val="lt2"/>
              </a:buClr>
              <a:buSzPts val="5200"/>
              <a:buNone/>
              <a:defRPr sz="5200">
                <a:solidFill>
                  <a:schemeClr val="lt2"/>
                </a:solidFill>
              </a:defRPr>
            </a:lvl6pPr>
            <a:lvl7pPr lvl="6" rtl="0">
              <a:spcBef>
                <a:spcPts val="0"/>
              </a:spcBef>
              <a:spcAft>
                <a:spcPts val="0"/>
              </a:spcAft>
              <a:buClr>
                <a:schemeClr val="lt2"/>
              </a:buClr>
              <a:buSzPts val="5200"/>
              <a:buNone/>
              <a:defRPr sz="5200">
                <a:solidFill>
                  <a:schemeClr val="lt2"/>
                </a:solidFill>
              </a:defRPr>
            </a:lvl7pPr>
            <a:lvl8pPr lvl="7" rtl="0">
              <a:spcBef>
                <a:spcPts val="0"/>
              </a:spcBef>
              <a:spcAft>
                <a:spcPts val="0"/>
              </a:spcAft>
              <a:buClr>
                <a:schemeClr val="lt2"/>
              </a:buClr>
              <a:buSzPts val="5200"/>
              <a:buNone/>
              <a:defRPr sz="5200">
                <a:solidFill>
                  <a:schemeClr val="lt2"/>
                </a:solidFill>
              </a:defRPr>
            </a:lvl8pPr>
            <a:lvl9pPr lvl="8" rtl="0">
              <a:spcBef>
                <a:spcPts val="0"/>
              </a:spcBef>
              <a:spcAft>
                <a:spcPts val="0"/>
              </a:spcAft>
              <a:buClr>
                <a:schemeClr val="lt2"/>
              </a:buClr>
              <a:buSzPts val="5200"/>
              <a:buNone/>
              <a:defRPr sz="5200">
                <a:solidFill>
                  <a:schemeClr val="lt2"/>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6.xml"/><Relationship Id="rId22" Type="http://schemas.openxmlformats.org/officeDocument/2006/relationships/slideLayout" Target="../slideLayouts/slideLayout48.xml"/><Relationship Id="rId21" Type="http://schemas.openxmlformats.org/officeDocument/2006/relationships/slideLayout" Target="../slideLayouts/slideLayout47.xml"/><Relationship Id="rId24" Type="http://schemas.openxmlformats.org/officeDocument/2006/relationships/slideLayout" Target="../slideLayouts/slideLayout50.xml"/><Relationship Id="rId23" Type="http://schemas.openxmlformats.org/officeDocument/2006/relationships/slideLayout" Target="../slideLayouts/slideLayout49.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26" Type="http://schemas.openxmlformats.org/officeDocument/2006/relationships/slideLayout" Target="../slideLayouts/slideLayout52.xml"/><Relationship Id="rId25" Type="http://schemas.openxmlformats.org/officeDocument/2006/relationships/slideLayout" Target="../slideLayouts/slideLayout51.xml"/><Relationship Id="rId28" Type="http://schemas.openxmlformats.org/officeDocument/2006/relationships/slideLayout" Target="../slideLayouts/slideLayout54.xml"/><Relationship Id="rId27" Type="http://schemas.openxmlformats.org/officeDocument/2006/relationships/slideLayout" Target="../slideLayouts/slideLayout53.xml"/><Relationship Id="rId5" Type="http://schemas.openxmlformats.org/officeDocument/2006/relationships/slideLayout" Target="../slideLayouts/slideLayout31.xml"/><Relationship Id="rId6" Type="http://schemas.openxmlformats.org/officeDocument/2006/relationships/slideLayout" Target="../slideLayouts/slideLayout32.xml"/><Relationship Id="rId29" Type="http://schemas.openxmlformats.org/officeDocument/2006/relationships/slideLayout" Target="../slideLayouts/slideLayout55.xml"/><Relationship Id="rId7" Type="http://schemas.openxmlformats.org/officeDocument/2006/relationships/slideLayout" Target="../slideLayouts/slideLayout33.xml"/><Relationship Id="rId8" Type="http://schemas.openxmlformats.org/officeDocument/2006/relationships/slideLayout" Target="../slideLayouts/slideLayout34.xml"/><Relationship Id="rId31" Type="http://schemas.openxmlformats.org/officeDocument/2006/relationships/slideLayout" Target="../slideLayouts/slideLayout57.xml"/><Relationship Id="rId30" Type="http://schemas.openxmlformats.org/officeDocument/2006/relationships/slideLayout" Target="../slideLayouts/slideLayout56.xml"/><Relationship Id="rId11" Type="http://schemas.openxmlformats.org/officeDocument/2006/relationships/slideLayout" Target="../slideLayouts/slideLayout37.xml"/><Relationship Id="rId33" Type="http://schemas.openxmlformats.org/officeDocument/2006/relationships/slideLayout" Target="../slideLayouts/slideLayout59.xml"/><Relationship Id="rId10" Type="http://schemas.openxmlformats.org/officeDocument/2006/relationships/slideLayout" Target="../slideLayouts/slideLayout36.xml"/><Relationship Id="rId32" Type="http://schemas.openxmlformats.org/officeDocument/2006/relationships/slideLayout" Target="../slideLayouts/slideLayout58.xml"/><Relationship Id="rId13" Type="http://schemas.openxmlformats.org/officeDocument/2006/relationships/slideLayout" Target="../slideLayouts/slideLayout39.xml"/><Relationship Id="rId35" Type="http://schemas.openxmlformats.org/officeDocument/2006/relationships/theme" Target="../theme/theme1.xml"/><Relationship Id="rId12" Type="http://schemas.openxmlformats.org/officeDocument/2006/relationships/slideLayout" Target="../slideLayouts/slideLayout38.xml"/><Relationship Id="rId34" Type="http://schemas.openxmlformats.org/officeDocument/2006/relationships/slideLayout" Target="../slideLayouts/slideLayout60.xml"/><Relationship Id="rId15" Type="http://schemas.openxmlformats.org/officeDocument/2006/relationships/slideLayout" Target="../slideLayouts/slideLayout41.xml"/><Relationship Id="rId14" Type="http://schemas.openxmlformats.org/officeDocument/2006/relationships/slideLayout" Target="../slideLayouts/slideLayout40.xml"/><Relationship Id="rId17" Type="http://schemas.openxmlformats.org/officeDocument/2006/relationships/slideLayout" Target="../slideLayouts/slideLayout43.xml"/><Relationship Id="rId16" Type="http://schemas.openxmlformats.org/officeDocument/2006/relationships/slideLayout" Target="../slideLayouts/slideLayout42.xml"/><Relationship Id="rId19" Type="http://schemas.openxmlformats.org/officeDocument/2006/relationships/slideLayout" Target="../slideLayouts/slideLayout45.xml"/><Relationship Id="rId18"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178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2"/>
              </a:buClr>
              <a:buSzPts val="2000"/>
              <a:buFont typeface="Work Sans"/>
              <a:buNone/>
              <a:defRPr sz="2000">
                <a:solidFill>
                  <a:schemeClr val="dk2"/>
                </a:solidFill>
                <a:latin typeface="Work Sans"/>
                <a:ea typeface="Work Sans"/>
                <a:cs typeface="Work Sans"/>
                <a:sym typeface="Work Sans"/>
              </a:defRPr>
            </a:lvl1pPr>
            <a:lvl2pPr lvl="1">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2pPr>
            <a:lvl3pPr lvl="2">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3pPr>
            <a:lvl4pPr lvl="3">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4pPr>
            <a:lvl5pPr lvl="4">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5pPr>
            <a:lvl6pPr lvl="5">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6pPr>
            <a:lvl7pPr lvl="6">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7pPr>
            <a:lvl8pPr lvl="7">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8pPr>
            <a:lvl9pPr lvl="8">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9pPr>
          </a:lstStyle>
          <a:p/>
        </p:txBody>
      </p:sp>
      <p:sp>
        <p:nvSpPr>
          <p:cNvPr id="7" name="Google Shape;7;p1"/>
          <p:cNvSpPr txBox="1"/>
          <p:nvPr>
            <p:ph idx="1" type="body"/>
          </p:nvPr>
        </p:nvSpPr>
        <p:spPr>
          <a:xfrm>
            <a:off x="311700" y="962825"/>
            <a:ext cx="8520600" cy="3306300"/>
          </a:xfrm>
          <a:prstGeom prst="rect">
            <a:avLst/>
          </a:prstGeom>
          <a:noFill/>
          <a:ln>
            <a:noFill/>
          </a:ln>
        </p:spPr>
        <p:txBody>
          <a:bodyPr anchorCtr="0" anchor="t" bIns="91425" lIns="91425" spcFirstLastPara="1" rIns="91425" wrap="square" tIns="91425">
            <a:normAutofit/>
          </a:bodyPr>
          <a:lstStyle>
            <a:lvl1pPr indent="-317500" lvl="0" marL="457200">
              <a:lnSpc>
                <a:spcPct val="115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1pPr>
            <a:lvl2pPr indent="-292100" lvl="1" marL="914400">
              <a:lnSpc>
                <a:spcPct val="115000"/>
              </a:lnSpc>
              <a:spcBef>
                <a:spcPts val="1000"/>
              </a:spcBef>
              <a:spcAft>
                <a:spcPts val="0"/>
              </a:spcAft>
              <a:buClr>
                <a:schemeClr val="dk2"/>
              </a:buClr>
              <a:buSzPts val="1000"/>
              <a:buFont typeface="Work Sans"/>
              <a:buChar char="○"/>
              <a:defRPr sz="1000">
                <a:solidFill>
                  <a:schemeClr val="dk2"/>
                </a:solidFill>
                <a:latin typeface="Work Sans"/>
                <a:ea typeface="Work Sans"/>
                <a:cs typeface="Work Sans"/>
                <a:sym typeface="Work Sans"/>
              </a:defRPr>
            </a:lvl2pPr>
            <a:lvl3pPr indent="-292100" lvl="2" marL="1371600">
              <a:lnSpc>
                <a:spcPct val="115000"/>
              </a:lnSpc>
              <a:spcBef>
                <a:spcPts val="1000"/>
              </a:spcBef>
              <a:spcAft>
                <a:spcPts val="0"/>
              </a:spcAft>
              <a:buClr>
                <a:schemeClr val="dk2"/>
              </a:buClr>
              <a:buSzPts val="1000"/>
              <a:buFont typeface="Work Sans"/>
              <a:buChar char="■"/>
              <a:defRPr sz="1000">
                <a:solidFill>
                  <a:schemeClr val="dk2"/>
                </a:solidFill>
                <a:latin typeface="Work Sans"/>
                <a:ea typeface="Work Sans"/>
                <a:cs typeface="Work Sans"/>
                <a:sym typeface="Work Sans"/>
              </a:defRPr>
            </a:lvl3pPr>
            <a:lvl4pPr indent="-292100" lvl="3" marL="1828800">
              <a:lnSpc>
                <a:spcPct val="115000"/>
              </a:lnSpc>
              <a:spcBef>
                <a:spcPts val="1000"/>
              </a:spcBef>
              <a:spcAft>
                <a:spcPts val="0"/>
              </a:spcAft>
              <a:buClr>
                <a:schemeClr val="dk2"/>
              </a:buClr>
              <a:buSzPts val="1000"/>
              <a:buFont typeface="Work Sans"/>
              <a:buChar char="●"/>
              <a:defRPr sz="1000">
                <a:solidFill>
                  <a:schemeClr val="dk2"/>
                </a:solidFill>
                <a:latin typeface="Work Sans"/>
                <a:ea typeface="Work Sans"/>
                <a:cs typeface="Work Sans"/>
                <a:sym typeface="Work Sans"/>
              </a:defRPr>
            </a:lvl4pPr>
            <a:lvl5pPr indent="-292100" lvl="4" marL="2286000">
              <a:lnSpc>
                <a:spcPct val="115000"/>
              </a:lnSpc>
              <a:spcBef>
                <a:spcPts val="1000"/>
              </a:spcBef>
              <a:spcAft>
                <a:spcPts val="0"/>
              </a:spcAft>
              <a:buClr>
                <a:schemeClr val="dk2"/>
              </a:buClr>
              <a:buSzPts val="1000"/>
              <a:buFont typeface="Work Sans"/>
              <a:buChar char="○"/>
              <a:defRPr sz="1000">
                <a:solidFill>
                  <a:schemeClr val="dk2"/>
                </a:solidFill>
                <a:latin typeface="Work Sans"/>
                <a:ea typeface="Work Sans"/>
                <a:cs typeface="Work Sans"/>
                <a:sym typeface="Work Sans"/>
              </a:defRPr>
            </a:lvl5pPr>
            <a:lvl6pPr indent="-292100" lvl="5" marL="2743200">
              <a:lnSpc>
                <a:spcPct val="115000"/>
              </a:lnSpc>
              <a:spcBef>
                <a:spcPts val="1000"/>
              </a:spcBef>
              <a:spcAft>
                <a:spcPts val="0"/>
              </a:spcAft>
              <a:buClr>
                <a:schemeClr val="dk2"/>
              </a:buClr>
              <a:buSzPts val="1000"/>
              <a:buFont typeface="Work Sans"/>
              <a:buChar char="■"/>
              <a:defRPr sz="1000">
                <a:solidFill>
                  <a:schemeClr val="dk2"/>
                </a:solidFill>
                <a:latin typeface="Work Sans"/>
                <a:ea typeface="Work Sans"/>
                <a:cs typeface="Work Sans"/>
                <a:sym typeface="Work Sans"/>
              </a:defRPr>
            </a:lvl6pPr>
            <a:lvl7pPr indent="-292100" lvl="6" marL="3200400">
              <a:lnSpc>
                <a:spcPct val="115000"/>
              </a:lnSpc>
              <a:spcBef>
                <a:spcPts val="1000"/>
              </a:spcBef>
              <a:spcAft>
                <a:spcPts val="0"/>
              </a:spcAft>
              <a:buClr>
                <a:schemeClr val="dk2"/>
              </a:buClr>
              <a:buSzPts val="1000"/>
              <a:buFont typeface="Work Sans"/>
              <a:buChar char="●"/>
              <a:defRPr sz="1000">
                <a:solidFill>
                  <a:schemeClr val="dk2"/>
                </a:solidFill>
                <a:latin typeface="Work Sans"/>
                <a:ea typeface="Work Sans"/>
                <a:cs typeface="Work Sans"/>
                <a:sym typeface="Work Sans"/>
              </a:defRPr>
            </a:lvl7pPr>
            <a:lvl8pPr indent="-292100" lvl="7" marL="3657600">
              <a:lnSpc>
                <a:spcPct val="115000"/>
              </a:lnSpc>
              <a:spcBef>
                <a:spcPts val="1000"/>
              </a:spcBef>
              <a:spcAft>
                <a:spcPts val="0"/>
              </a:spcAft>
              <a:buClr>
                <a:schemeClr val="dk2"/>
              </a:buClr>
              <a:buSzPts val="1000"/>
              <a:buFont typeface="Work Sans"/>
              <a:buChar char="○"/>
              <a:defRPr sz="1000">
                <a:solidFill>
                  <a:schemeClr val="dk2"/>
                </a:solidFill>
                <a:latin typeface="Work Sans"/>
                <a:ea typeface="Work Sans"/>
                <a:cs typeface="Work Sans"/>
                <a:sym typeface="Work Sans"/>
              </a:defRPr>
            </a:lvl8pPr>
            <a:lvl9pPr indent="-292100" lvl="8" marL="4114800">
              <a:lnSpc>
                <a:spcPct val="115000"/>
              </a:lnSpc>
              <a:spcBef>
                <a:spcPts val="1000"/>
              </a:spcBef>
              <a:spcAft>
                <a:spcPts val="1000"/>
              </a:spcAft>
              <a:buClr>
                <a:schemeClr val="dk2"/>
              </a:buClr>
              <a:buSzPts val="1000"/>
              <a:buFont typeface="Work Sans"/>
              <a:buChar char="■"/>
              <a:defRPr sz="1000">
                <a:solidFill>
                  <a:schemeClr val="dk2"/>
                </a:solidFill>
                <a:latin typeface="Work Sans"/>
                <a:ea typeface="Work Sans"/>
                <a:cs typeface="Work Sans"/>
                <a:sym typeface="Work Sans"/>
              </a:defRPr>
            </a:lvl9pPr>
          </a:lstStyle>
          <a:p/>
        </p:txBody>
      </p:sp>
      <p:sp>
        <p:nvSpPr>
          <p:cNvPr id="8" name="Google Shape;8;p1"/>
          <p:cNvSpPr txBox="1"/>
          <p:nvPr>
            <p:ph idx="12" type="sldNum"/>
          </p:nvPr>
        </p:nvSpPr>
        <p:spPr>
          <a:xfrm>
            <a:off x="8514508" y="46106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15:clr>
            <a:srgbClr val="EA4335"/>
          </p15:clr>
        </p15:guide>
        <p15:guide id="2" pos="5760">
          <p15:clr>
            <a:srgbClr val="EA4335"/>
          </p15:clr>
        </p15:guide>
        <p15:guide id="3" orient="horz" pos="280">
          <p15:clr>
            <a:srgbClr val="EA4335"/>
          </p15:clr>
        </p15:guide>
        <p15:guide id="4" orient="horz" pos="3061">
          <p15:clr>
            <a:srgbClr val="EA4335"/>
          </p15:clr>
        </p15:guide>
        <p15:guide id="5" pos="263">
          <p15:clr>
            <a:srgbClr val="EA4335"/>
          </p15:clr>
        </p15:guide>
        <p15:guide id="6" orient="horz">
          <p15:clr>
            <a:srgbClr val="EA4335"/>
          </p15:clr>
        </p15:guide>
        <p15:guide id="7" orient="horz" pos="2753">
          <p15:clr>
            <a:srgbClr val="EA4335"/>
          </p15:clr>
        </p15:guide>
        <p15:guide id="8" pos="5497">
          <p15:clr>
            <a:srgbClr val="EA4335"/>
          </p15:clr>
        </p15:guide>
        <p15:guide id="9" pos="2880">
          <p15:clr>
            <a:srgbClr val="EA4335"/>
          </p15:clr>
        </p15:guide>
        <p15:guide id="10" pos="3168">
          <p15:clr>
            <a:srgbClr val="EA4335"/>
          </p15:clr>
        </p15:guide>
        <p15:guide id="11" pos="2592">
          <p15:clr>
            <a:srgbClr val="EA4335"/>
          </p15:clr>
        </p15:guide>
        <p15:guide id="12"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5" name="Shape 115"/>
        <p:cNvGrpSpPr/>
        <p:nvPr/>
      </p:nvGrpSpPr>
      <p:grpSpPr>
        <a:xfrm>
          <a:off x="0" y="0"/>
          <a:ext cx="0" cy="0"/>
          <a:chOff x="0" y="0"/>
          <a:chExt cx="0" cy="0"/>
        </a:xfrm>
      </p:grpSpPr>
      <p:sp>
        <p:nvSpPr>
          <p:cNvPr id="116" name="Google Shape;116;p28"/>
          <p:cNvSpPr txBox="1"/>
          <p:nvPr>
            <p:ph type="title"/>
          </p:nvPr>
        </p:nvSpPr>
        <p:spPr>
          <a:xfrm>
            <a:off x="311700" y="445025"/>
            <a:ext cx="8520600" cy="517800"/>
          </a:xfrm>
          <a:prstGeom prst="rect">
            <a:avLst/>
          </a:prstGeom>
          <a:noFill/>
          <a:ln>
            <a:noFill/>
          </a:ln>
        </p:spPr>
        <p:txBody>
          <a:bodyPr anchorCtr="0" anchor="t" bIns="91425" lIns="91425" spcFirstLastPara="1" rIns="91425" wrap="square" tIns="91425">
            <a:spAutoFit/>
          </a:bodyPr>
          <a:lstStyle>
            <a:lvl1pPr lvl="0" rtl="0">
              <a:spcBef>
                <a:spcPts val="0"/>
              </a:spcBef>
              <a:spcAft>
                <a:spcPts val="0"/>
              </a:spcAft>
              <a:buClr>
                <a:schemeClr val="dk2"/>
              </a:buClr>
              <a:buSzPts val="2000"/>
              <a:buFont typeface="Work Sans"/>
              <a:buNone/>
              <a:defRPr sz="2000">
                <a:solidFill>
                  <a:schemeClr val="dk2"/>
                </a:solidFill>
                <a:latin typeface="Work Sans"/>
                <a:ea typeface="Work Sans"/>
                <a:cs typeface="Work Sans"/>
                <a:sym typeface="Work Sans"/>
              </a:defRPr>
            </a:lvl1pPr>
            <a:lvl2pPr lvl="1"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2pPr>
            <a:lvl3pPr lvl="2"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3pPr>
            <a:lvl4pPr lvl="3"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4pPr>
            <a:lvl5pPr lvl="4"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5pPr>
            <a:lvl6pPr lvl="5"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6pPr>
            <a:lvl7pPr lvl="6"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7pPr>
            <a:lvl8pPr lvl="7"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8pPr>
            <a:lvl9pPr lvl="8"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9pPr>
          </a:lstStyle>
          <a:p/>
        </p:txBody>
      </p:sp>
      <p:sp>
        <p:nvSpPr>
          <p:cNvPr id="117" name="Google Shape;117;p28"/>
          <p:cNvSpPr txBox="1"/>
          <p:nvPr>
            <p:ph idx="1" type="body"/>
          </p:nvPr>
        </p:nvSpPr>
        <p:spPr>
          <a:xfrm>
            <a:off x="311700" y="962825"/>
            <a:ext cx="8520600" cy="3306300"/>
          </a:xfrm>
          <a:prstGeom prst="rect">
            <a:avLst/>
          </a:prstGeom>
          <a:noFill/>
          <a:ln>
            <a:noFill/>
          </a:ln>
        </p:spPr>
        <p:txBody>
          <a:bodyPr anchorCtr="0" anchor="t" bIns="91425" lIns="91425" spcFirstLastPara="1" rIns="91425" wrap="square" tIns="91425">
            <a:normAutofit/>
          </a:bodyPr>
          <a:lstStyle>
            <a:lvl1pPr indent="-317500" lvl="0" marL="457200" rtl="0">
              <a:lnSpc>
                <a:spcPct val="115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1pPr>
            <a:lvl2pPr indent="-292100" lvl="1" marL="914400" rtl="0">
              <a:lnSpc>
                <a:spcPct val="115000"/>
              </a:lnSpc>
              <a:spcBef>
                <a:spcPts val="1000"/>
              </a:spcBef>
              <a:spcAft>
                <a:spcPts val="0"/>
              </a:spcAft>
              <a:buClr>
                <a:schemeClr val="dk2"/>
              </a:buClr>
              <a:buSzPts val="1000"/>
              <a:buFont typeface="Work Sans"/>
              <a:buChar char="○"/>
              <a:defRPr sz="1000">
                <a:solidFill>
                  <a:schemeClr val="dk2"/>
                </a:solidFill>
                <a:latin typeface="Work Sans"/>
                <a:ea typeface="Work Sans"/>
                <a:cs typeface="Work Sans"/>
                <a:sym typeface="Work Sans"/>
              </a:defRPr>
            </a:lvl2pPr>
            <a:lvl3pPr indent="-292100" lvl="2" marL="1371600" rtl="0">
              <a:lnSpc>
                <a:spcPct val="115000"/>
              </a:lnSpc>
              <a:spcBef>
                <a:spcPts val="1000"/>
              </a:spcBef>
              <a:spcAft>
                <a:spcPts val="0"/>
              </a:spcAft>
              <a:buClr>
                <a:schemeClr val="dk2"/>
              </a:buClr>
              <a:buSzPts val="1000"/>
              <a:buFont typeface="Work Sans"/>
              <a:buChar char="■"/>
              <a:defRPr sz="1000">
                <a:solidFill>
                  <a:schemeClr val="dk2"/>
                </a:solidFill>
                <a:latin typeface="Work Sans"/>
                <a:ea typeface="Work Sans"/>
                <a:cs typeface="Work Sans"/>
                <a:sym typeface="Work Sans"/>
              </a:defRPr>
            </a:lvl3pPr>
            <a:lvl4pPr indent="-292100" lvl="3" marL="1828800" rtl="0">
              <a:lnSpc>
                <a:spcPct val="115000"/>
              </a:lnSpc>
              <a:spcBef>
                <a:spcPts val="1000"/>
              </a:spcBef>
              <a:spcAft>
                <a:spcPts val="0"/>
              </a:spcAft>
              <a:buClr>
                <a:schemeClr val="dk2"/>
              </a:buClr>
              <a:buSzPts val="1000"/>
              <a:buFont typeface="Work Sans"/>
              <a:buChar char="●"/>
              <a:defRPr sz="1000">
                <a:solidFill>
                  <a:schemeClr val="dk2"/>
                </a:solidFill>
                <a:latin typeface="Work Sans"/>
                <a:ea typeface="Work Sans"/>
                <a:cs typeface="Work Sans"/>
                <a:sym typeface="Work Sans"/>
              </a:defRPr>
            </a:lvl4pPr>
            <a:lvl5pPr indent="-292100" lvl="4" marL="2286000" rtl="0">
              <a:lnSpc>
                <a:spcPct val="115000"/>
              </a:lnSpc>
              <a:spcBef>
                <a:spcPts val="1000"/>
              </a:spcBef>
              <a:spcAft>
                <a:spcPts val="0"/>
              </a:spcAft>
              <a:buClr>
                <a:schemeClr val="dk2"/>
              </a:buClr>
              <a:buSzPts val="1000"/>
              <a:buFont typeface="Work Sans"/>
              <a:buChar char="○"/>
              <a:defRPr sz="1000">
                <a:solidFill>
                  <a:schemeClr val="dk2"/>
                </a:solidFill>
                <a:latin typeface="Work Sans"/>
                <a:ea typeface="Work Sans"/>
                <a:cs typeface="Work Sans"/>
                <a:sym typeface="Work Sans"/>
              </a:defRPr>
            </a:lvl5pPr>
            <a:lvl6pPr indent="-292100" lvl="5" marL="2743200" rtl="0">
              <a:lnSpc>
                <a:spcPct val="115000"/>
              </a:lnSpc>
              <a:spcBef>
                <a:spcPts val="1000"/>
              </a:spcBef>
              <a:spcAft>
                <a:spcPts val="0"/>
              </a:spcAft>
              <a:buClr>
                <a:schemeClr val="dk2"/>
              </a:buClr>
              <a:buSzPts val="1000"/>
              <a:buFont typeface="Work Sans"/>
              <a:buChar char="■"/>
              <a:defRPr sz="1000">
                <a:solidFill>
                  <a:schemeClr val="dk2"/>
                </a:solidFill>
                <a:latin typeface="Work Sans"/>
                <a:ea typeface="Work Sans"/>
                <a:cs typeface="Work Sans"/>
                <a:sym typeface="Work Sans"/>
              </a:defRPr>
            </a:lvl6pPr>
            <a:lvl7pPr indent="-292100" lvl="6" marL="3200400" rtl="0">
              <a:lnSpc>
                <a:spcPct val="115000"/>
              </a:lnSpc>
              <a:spcBef>
                <a:spcPts val="1000"/>
              </a:spcBef>
              <a:spcAft>
                <a:spcPts val="0"/>
              </a:spcAft>
              <a:buClr>
                <a:schemeClr val="dk2"/>
              </a:buClr>
              <a:buSzPts val="1000"/>
              <a:buFont typeface="Work Sans"/>
              <a:buChar char="●"/>
              <a:defRPr sz="1000">
                <a:solidFill>
                  <a:schemeClr val="dk2"/>
                </a:solidFill>
                <a:latin typeface="Work Sans"/>
                <a:ea typeface="Work Sans"/>
                <a:cs typeface="Work Sans"/>
                <a:sym typeface="Work Sans"/>
              </a:defRPr>
            </a:lvl7pPr>
            <a:lvl8pPr indent="-292100" lvl="7" marL="3657600" rtl="0">
              <a:lnSpc>
                <a:spcPct val="115000"/>
              </a:lnSpc>
              <a:spcBef>
                <a:spcPts val="1000"/>
              </a:spcBef>
              <a:spcAft>
                <a:spcPts val="0"/>
              </a:spcAft>
              <a:buClr>
                <a:schemeClr val="dk2"/>
              </a:buClr>
              <a:buSzPts val="1000"/>
              <a:buFont typeface="Work Sans"/>
              <a:buChar char="○"/>
              <a:defRPr sz="1000">
                <a:solidFill>
                  <a:schemeClr val="dk2"/>
                </a:solidFill>
                <a:latin typeface="Work Sans"/>
                <a:ea typeface="Work Sans"/>
                <a:cs typeface="Work Sans"/>
                <a:sym typeface="Work Sans"/>
              </a:defRPr>
            </a:lvl8pPr>
            <a:lvl9pPr indent="-292100" lvl="8" marL="4114800" rtl="0">
              <a:lnSpc>
                <a:spcPct val="115000"/>
              </a:lnSpc>
              <a:spcBef>
                <a:spcPts val="1000"/>
              </a:spcBef>
              <a:spcAft>
                <a:spcPts val="1000"/>
              </a:spcAft>
              <a:buClr>
                <a:schemeClr val="dk2"/>
              </a:buClr>
              <a:buSzPts val="1000"/>
              <a:buFont typeface="Work Sans"/>
              <a:buChar char="■"/>
              <a:defRPr sz="1000">
                <a:solidFill>
                  <a:schemeClr val="dk2"/>
                </a:solidFill>
                <a:latin typeface="Work Sans"/>
                <a:ea typeface="Work Sans"/>
                <a:cs typeface="Work Sans"/>
                <a:sym typeface="Work Sans"/>
              </a:defRPr>
            </a:lvl9pPr>
          </a:lstStyle>
          <a:p/>
        </p:txBody>
      </p:sp>
      <p:sp>
        <p:nvSpPr>
          <p:cNvPr id="118" name="Google Shape;118;p28"/>
          <p:cNvSpPr txBox="1"/>
          <p:nvPr>
            <p:ph idx="12" type="sldNum"/>
          </p:nvPr>
        </p:nvSpPr>
        <p:spPr>
          <a:xfrm>
            <a:off x="8514508" y="46106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 id="2147483706" r:id="rId33"/>
    <p:sldLayoutId id="2147483707"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15:clr>
            <a:srgbClr val="EA4335"/>
          </p15:clr>
        </p15:guide>
        <p15:guide id="2" pos="5760">
          <p15:clr>
            <a:srgbClr val="EA4335"/>
          </p15:clr>
        </p15:guide>
        <p15:guide id="3" orient="horz" pos="280">
          <p15:clr>
            <a:srgbClr val="EA4335"/>
          </p15:clr>
        </p15:guide>
        <p15:guide id="4" orient="horz" pos="3061">
          <p15:clr>
            <a:srgbClr val="EA4335"/>
          </p15:clr>
        </p15:guide>
        <p15:guide id="5" pos="263">
          <p15:clr>
            <a:srgbClr val="EA4335"/>
          </p15:clr>
        </p15:guide>
        <p15:guide id="6" orient="horz">
          <p15:clr>
            <a:srgbClr val="EA4335"/>
          </p15:clr>
        </p15:guide>
        <p15:guide id="7" orient="horz" pos="2753">
          <p15:clr>
            <a:srgbClr val="EA4335"/>
          </p15:clr>
        </p15:guide>
        <p15:guide id="8" pos="5497">
          <p15:clr>
            <a:srgbClr val="EA4335"/>
          </p15:clr>
        </p15:guide>
        <p15:guide id="9" pos="2880">
          <p15:clr>
            <a:srgbClr val="EA4335"/>
          </p15:clr>
        </p15:guide>
        <p15:guide id="10" pos="3168">
          <p15:clr>
            <a:srgbClr val="EA4335"/>
          </p15:clr>
        </p15:guide>
        <p15:guide id="11" pos="2592">
          <p15:clr>
            <a:srgbClr val="EA4335"/>
          </p15:clr>
        </p15:guide>
        <p15:guide id="12" orient="horz" pos="162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 Id="rId3" Type="http://schemas.openxmlformats.org/officeDocument/2006/relationships/image" Target="../media/image4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1.png"/><Relationship Id="rId4" Type="http://schemas.openxmlformats.org/officeDocument/2006/relationships/image" Target="../media/image7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1.png"/><Relationship Id="rId4" Type="http://schemas.openxmlformats.org/officeDocument/2006/relationships/image" Target="../media/image6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8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46.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54.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6.png"/><Relationship Id="rId7" Type="http://schemas.openxmlformats.org/officeDocument/2006/relationships/image" Target="../media/image55.png"/><Relationship Id="rId8" Type="http://schemas.openxmlformats.org/officeDocument/2006/relationships/image" Target="../media/image5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6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58.png"/><Relationship Id="rId9" Type="http://schemas.openxmlformats.org/officeDocument/2006/relationships/image" Target="../media/image71.png"/><Relationship Id="rId5" Type="http://schemas.openxmlformats.org/officeDocument/2006/relationships/image" Target="../media/image59.png"/><Relationship Id="rId6" Type="http://schemas.openxmlformats.org/officeDocument/2006/relationships/image" Target="../media/image93.png"/><Relationship Id="rId7" Type="http://schemas.openxmlformats.org/officeDocument/2006/relationships/image" Target="../media/image60.png"/><Relationship Id="rId8" Type="http://schemas.openxmlformats.org/officeDocument/2006/relationships/image" Target="../media/image74.png"/><Relationship Id="rId10" Type="http://schemas.openxmlformats.org/officeDocument/2006/relationships/image" Target="../media/image7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67.png"/><Relationship Id="rId4" Type="http://schemas.openxmlformats.org/officeDocument/2006/relationships/image" Target="../media/image10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https://emojipedia.org/nerd-face/" TargetMode="External"/><Relationship Id="rId4" Type="http://schemas.openxmlformats.org/officeDocument/2006/relationships/hyperlink" Target="https://emojipedia.org/nerd-fac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70.png"/><Relationship Id="rId5" Type="http://schemas.openxmlformats.org/officeDocument/2006/relationships/image" Target="../media/image6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69.png"/><Relationship Id="rId4" Type="http://schemas.openxmlformats.org/officeDocument/2006/relationships/image" Target="../media/image8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68.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8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83.png"/><Relationship Id="rId4" Type="http://schemas.openxmlformats.org/officeDocument/2006/relationships/image" Target="../media/image8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8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10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93.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8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54.png"/><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image" Target="../media/image1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9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 Id="rId3" Type="http://schemas.openxmlformats.org/officeDocument/2006/relationships/image" Target="../media/image9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image" Target="../media/image9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92.png"/><Relationship Id="rId4" Type="http://schemas.openxmlformats.org/officeDocument/2006/relationships/image" Target="../media/image95.png"/><Relationship Id="rId5" Type="http://schemas.openxmlformats.org/officeDocument/2006/relationships/image" Target="../media/image88.png"/><Relationship Id="rId6" Type="http://schemas.openxmlformats.org/officeDocument/2006/relationships/image" Target="../media/image8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98.png"/><Relationship Id="rId4" Type="http://schemas.openxmlformats.org/officeDocument/2006/relationships/image" Target="../media/image87.png"/><Relationship Id="rId5" Type="http://schemas.openxmlformats.org/officeDocument/2006/relationships/image" Target="../media/image99.png"/><Relationship Id="rId6" Type="http://schemas.openxmlformats.org/officeDocument/2006/relationships/image" Target="../media/image9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 Id="rId3" Type="http://schemas.openxmlformats.org/officeDocument/2006/relationships/image" Target="../media/image94.png"/><Relationship Id="rId4" Type="http://schemas.openxmlformats.org/officeDocument/2006/relationships/image" Target="../media/image9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image" Target="../media/image98.png"/><Relationship Id="rId4" Type="http://schemas.openxmlformats.org/officeDocument/2006/relationships/image" Target="../media/image1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 Id="rId3" Type="http://schemas.openxmlformats.org/officeDocument/2006/relationships/image" Target="../media/image98.png"/><Relationship Id="rId4" Type="http://schemas.openxmlformats.org/officeDocument/2006/relationships/image" Target="../media/image10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image" Target="../media/image98.png"/><Relationship Id="rId4" Type="http://schemas.openxmlformats.org/officeDocument/2006/relationships/image" Target="../media/image43.png"/><Relationship Id="rId5" Type="http://schemas.openxmlformats.org/officeDocument/2006/relationships/image" Target="../media/image104.png"/><Relationship Id="rId6" Type="http://schemas.openxmlformats.org/officeDocument/2006/relationships/image" Target="../media/image10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 Id="rId3" Type="http://schemas.openxmlformats.org/officeDocument/2006/relationships/image" Target="../media/image98.png"/><Relationship Id="rId4" Type="http://schemas.openxmlformats.org/officeDocument/2006/relationships/image" Target="../media/image10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 Id="rId3" Type="http://schemas.openxmlformats.org/officeDocument/2006/relationships/image" Target="../media/image103.png"/><Relationship Id="rId4" Type="http://schemas.openxmlformats.org/officeDocument/2006/relationships/image" Target="../media/image102.png"/><Relationship Id="rId5" Type="http://schemas.openxmlformats.org/officeDocument/2006/relationships/image" Target="../media/image107.png"/><Relationship Id="rId6" Type="http://schemas.openxmlformats.org/officeDocument/2006/relationships/image" Target="../media/image122.png"/><Relationship Id="rId7" Type="http://schemas.openxmlformats.org/officeDocument/2006/relationships/image" Target="../media/image10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 Id="rId3" Type="http://schemas.openxmlformats.org/officeDocument/2006/relationships/image" Target="../media/image114.png"/><Relationship Id="rId4" Type="http://schemas.openxmlformats.org/officeDocument/2006/relationships/image" Target="../media/image1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 Id="rId3" Type="http://schemas.openxmlformats.org/officeDocument/2006/relationships/image" Target="../media/image120.png"/><Relationship Id="rId4" Type="http://schemas.openxmlformats.org/officeDocument/2006/relationships/image" Target="../media/image112.png"/><Relationship Id="rId5" Type="http://schemas.openxmlformats.org/officeDocument/2006/relationships/image" Target="../media/image1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 Id="rId3" Type="http://schemas.openxmlformats.org/officeDocument/2006/relationships/image" Target="../media/image1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 Id="rId3" Type="http://schemas.openxmlformats.org/officeDocument/2006/relationships/image" Target="../media/image110.png"/><Relationship Id="rId4" Type="http://schemas.openxmlformats.org/officeDocument/2006/relationships/hyperlink" Target="https://github.com/slok/sloth/pull/459" TargetMode="External"/><Relationship Id="rId5" Type="http://schemas.openxmlformats.org/officeDocument/2006/relationships/image" Target="../media/image124.png"/><Relationship Id="rId6" Type="http://schemas.openxmlformats.org/officeDocument/2006/relationships/image" Target="../media/image1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3.xml"/><Relationship Id="rId3" Type="http://schemas.openxmlformats.org/officeDocument/2006/relationships/image" Target="../media/image1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 Id="rId3"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 Id="rId3" Type="http://schemas.openxmlformats.org/officeDocument/2006/relationships/hyperlink" Target="https://uptime.is" TargetMode="External"/><Relationship Id="rId4" Type="http://schemas.openxmlformats.org/officeDocument/2006/relationships/hyperlink" Target="https://wpjunior.github.io/multi-burn-rate-calculator/" TargetMode="External"/><Relationship Id="rId9" Type="http://schemas.openxmlformats.org/officeDocument/2006/relationships/image" Target="../media/image111.png"/><Relationship Id="rId5" Type="http://schemas.openxmlformats.org/officeDocument/2006/relationships/hyperlink" Target="https://www.youtube.com/watch?v=X99X-VDzxnw-" TargetMode="External"/><Relationship Id="rId6" Type="http://schemas.openxmlformats.org/officeDocument/2006/relationships/hyperlink" Target="https://sre.google/workbook/implementing-slos/" TargetMode="External"/><Relationship Id="rId7" Type="http://schemas.openxmlformats.org/officeDocument/2006/relationships/hyperlink" Target="https://sre.google/workbook/alerting-on-slos/" TargetMode="External"/><Relationship Id="rId8"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1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1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29.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33.png"/><Relationship Id="rId9" Type="http://schemas.openxmlformats.org/officeDocument/2006/relationships/image" Target="../media/image37.png"/><Relationship Id="rId5" Type="http://schemas.openxmlformats.org/officeDocument/2006/relationships/image" Target="../media/image32.png"/><Relationship Id="rId6" Type="http://schemas.openxmlformats.org/officeDocument/2006/relationships/image" Target="../media/image35.png"/><Relationship Id="rId7" Type="http://schemas.openxmlformats.org/officeDocument/2006/relationships/image" Target="../media/image38.png"/><Relationship Id="rId8"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63"/>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65" name="Google Shape;265;p63"/>
          <p:cNvPicPr preferRelativeResize="0"/>
          <p:nvPr/>
        </p:nvPicPr>
        <p:blipFill>
          <a:blip r:embed="rId4">
            <a:alphaModFix/>
          </a:blip>
          <a:stretch>
            <a:fillRect/>
          </a:stretch>
        </p:blipFill>
        <p:spPr>
          <a:xfrm>
            <a:off x="860271" y="0"/>
            <a:ext cx="7423457" cy="5143499"/>
          </a:xfrm>
          <a:prstGeom prst="rect">
            <a:avLst/>
          </a:prstGeom>
          <a:noFill/>
          <a:ln>
            <a:noFill/>
          </a:ln>
        </p:spPr>
      </p:pic>
      <p:sp>
        <p:nvSpPr>
          <p:cNvPr id="266" name="Google Shape;266;p63"/>
          <p:cNvSpPr txBox="1"/>
          <p:nvPr/>
        </p:nvSpPr>
        <p:spPr>
          <a:xfrm>
            <a:off x="2539775" y="3495325"/>
            <a:ext cx="4043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Work Sans"/>
                <a:ea typeface="Work Sans"/>
                <a:cs typeface="Work Sans"/>
                <a:sym typeface="Work Sans"/>
              </a:rPr>
              <a:t>Measuring reliability with SLOs using Sloth</a:t>
            </a:r>
            <a:endParaRPr sz="1500">
              <a:solidFill>
                <a:schemeClr val="lt1"/>
              </a:solidFill>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72"/>
          <p:cNvSpPr txBox="1"/>
          <p:nvPr>
            <p:ph type="ctrTitle"/>
          </p:nvPr>
        </p:nvSpPr>
        <p:spPr>
          <a:xfrm>
            <a:off x="863825" y="1219600"/>
            <a:ext cx="7499400" cy="270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Why?</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1800"/>
              <a:t>Why do Oda care about SLO’s?</a:t>
            </a:r>
            <a:br>
              <a:rPr lang="en" sz="1800"/>
            </a:br>
            <a:br>
              <a:rPr lang="en" sz="1800"/>
            </a:br>
            <a:r>
              <a:rPr lang="en" sz="1800"/>
              <a:t>Because</a:t>
            </a:r>
            <a:r>
              <a:rPr lang="en" sz="1800"/>
              <a:t> it is part software delivery performance</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73"/>
          <p:cNvSpPr txBox="1"/>
          <p:nvPr>
            <p:ph type="ctrTitle"/>
          </p:nvPr>
        </p:nvSpPr>
        <p:spPr>
          <a:xfrm>
            <a:off x="264700" y="60284"/>
            <a:ext cx="5395800" cy="769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Software delivery</a:t>
            </a:r>
            <a:endParaRPr/>
          </a:p>
        </p:txBody>
      </p:sp>
      <p:pic>
        <p:nvPicPr>
          <p:cNvPr id="352" name="Google Shape;352;p73"/>
          <p:cNvPicPr preferRelativeResize="0"/>
          <p:nvPr/>
        </p:nvPicPr>
        <p:blipFill>
          <a:blip r:embed="rId3">
            <a:alphaModFix/>
          </a:blip>
          <a:stretch>
            <a:fillRect/>
          </a:stretch>
        </p:blipFill>
        <p:spPr>
          <a:xfrm>
            <a:off x="7955975" y="213626"/>
            <a:ext cx="921475" cy="1384725"/>
          </a:xfrm>
          <a:prstGeom prst="rect">
            <a:avLst/>
          </a:prstGeom>
          <a:noFill/>
          <a:ln>
            <a:noFill/>
          </a:ln>
        </p:spPr>
      </p:pic>
      <p:pic>
        <p:nvPicPr>
          <p:cNvPr id="353" name="Google Shape;353;p73"/>
          <p:cNvPicPr preferRelativeResize="0"/>
          <p:nvPr/>
        </p:nvPicPr>
        <p:blipFill>
          <a:blip r:embed="rId4">
            <a:alphaModFix/>
          </a:blip>
          <a:stretch>
            <a:fillRect/>
          </a:stretch>
        </p:blipFill>
        <p:spPr>
          <a:xfrm>
            <a:off x="152400" y="1735129"/>
            <a:ext cx="8839198" cy="2807403"/>
          </a:xfrm>
          <a:prstGeom prst="rect">
            <a:avLst/>
          </a:prstGeom>
          <a:noFill/>
          <a:ln>
            <a:noFill/>
          </a:ln>
        </p:spPr>
      </p:pic>
      <p:sp>
        <p:nvSpPr>
          <p:cNvPr id="354" name="Google Shape;354;p73"/>
          <p:cNvSpPr txBox="1"/>
          <p:nvPr>
            <p:ph type="ctrTitle"/>
          </p:nvPr>
        </p:nvSpPr>
        <p:spPr>
          <a:xfrm>
            <a:off x="348275" y="866984"/>
            <a:ext cx="5395800" cy="46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Work Sans"/>
                <a:ea typeface="Work Sans"/>
                <a:cs typeface="Work Sans"/>
                <a:sym typeface="Work Sans"/>
              </a:rPr>
              <a:t>Lead time for changes</a:t>
            </a:r>
            <a:endParaRPr sz="1800">
              <a:latin typeface="Work Sans"/>
              <a:ea typeface="Work Sans"/>
              <a:cs typeface="Work Sans"/>
              <a:sym typeface="Work Sans"/>
            </a:endParaRPr>
          </a:p>
        </p:txBody>
      </p:sp>
      <p:sp>
        <p:nvSpPr>
          <p:cNvPr id="355" name="Google Shape;355;p73"/>
          <p:cNvSpPr txBox="1"/>
          <p:nvPr>
            <p:ph type="ctrTitle"/>
          </p:nvPr>
        </p:nvSpPr>
        <p:spPr>
          <a:xfrm>
            <a:off x="1513600" y="1168284"/>
            <a:ext cx="5395800" cy="292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Work Sans"/>
                <a:ea typeface="Work Sans"/>
                <a:cs typeface="Work Sans"/>
                <a:sym typeface="Work Sans"/>
              </a:rPr>
              <a:t>(Time from `merge to main` to `deploy is done`)</a:t>
            </a:r>
            <a:endParaRPr sz="400">
              <a:latin typeface="Work Sans"/>
              <a:ea typeface="Work Sans"/>
              <a:cs typeface="Work Sans"/>
              <a:sym typeface="Work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74"/>
          <p:cNvSpPr txBox="1"/>
          <p:nvPr>
            <p:ph type="ctrTitle"/>
          </p:nvPr>
        </p:nvSpPr>
        <p:spPr>
          <a:xfrm>
            <a:off x="264700" y="60284"/>
            <a:ext cx="5395800" cy="769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Software delivery</a:t>
            </a:r>
            <a:endParaRPr/>
          </a:p>
        </p:txBody>
      </p:sp>
      <p:pic>
        <p:nvPicPr>
          <p:cNvPr id="361" name="Google Shape;361;p74"/>
          <p:cNvPicPr preferRelativeResize="0"/>
          <p:nvPr/>
        </p:nvPicPr>
        <p:blipFill>
          <a:blip r:embed="rId3">
            <a:alphaModFix/>
          </a:blip>
          <a:stretch>
            <a:fillRect/>
          </a:stretch>
        </p:blipFill>
        <p:spPr>
          <a:xfrm>
            <a:off x="7955975" y="213626"/>
            <a:ext cx="921475" cy="1384725"/>
          </a:xfrm>
          <a:prstGeom prst="rect">
            <a:avLst/>
          </a:prstGeom>
          <a:noFill/>
          <a:ln>
            <a:noFill/>
          </a:ln>
        </p:spPr>
      </p:pic>
      <p:sp>
        <p:nvSpPr>
          <p:cNvPr id="362" name="Google Shape;362;p74"/>
          <p:cNvSpPr txBox="1"/>
          <p:nvPr>
            <p:ph type="ctrTitle"/>
          </p:nvPr>
        </p:nvSpPr>
        <p:spPr>
          <a:xfrm>
            <a:off x="417025" y="935734"/>
            <a:ext cx="5395800" cy="46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Work Sans"/>
                <a:ea typeface="Work Sans"/>
                <a:cs typeface="Work Sans"/>
                <a:sym typeface="Work Sans"/>
              </a:rPr>
              <a:t>Deployment frequency</a:t>
            </a:r>
            <a:endParaRPr sz="1800">
              <a:latin typeface="Work Sans"/>
              <a:ea typeface="Work Sans"/>
              <a:cs typeface="Work Sans"/>
              <a:sym typeface="Work Sans"/>
            </a:endParaRPr>
          </a:p>
        </p:txBody>
      </p:sp>
      <p:pic>
        <p:nvPicPr>
          <p:cNvPr id="363" name="Google Shape;363;p74"/>
          <p:cNvPicPr preferRelativeResize="0"/>
          <p:nvPr/>
        </p:nvPicPr>
        <p:blipFill>
          <a:blip r:embed="rId4">
            <a:alphaModFix/>
          </a:blip>
          <a:stretch>
            <a:fillRect/>
          </a:stretch>
        </p:blipFill>
        <p:spPr>
          <a:xfrm>
            <a:off x="152400" y="2042250"/>
            <a:ext cx="8839198" cy="203645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75"/>
          <p:cNvSpPr txBox="1"/>
          <p:nvPr>
            <p:ph type="ctrTitle"/>
          </p:nvPr>
        </p:nvSpPr>
        <p:spPr>
          <a:xfrm>
            <a:off x="264700" y="60284"/>
            <a:ext cx="5395800" cy="769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Software delivery</a:t>
            </a:r>
            <a:endParaRPr/>
          </a:p>
        </p:txBody>
      </p:sp>
      <p:sp>
        <p:nvSpPr>
          <p:cNvPr id="369" name="Google Shape;369;p75"/>
          <p:cNvSpPr txBox="1"/>
          <p:nvPr>
            <p:ph type="ctrTitle"/>
          </p:nvPr>
        </p:nvSpPr>
        <p:spPr>
          <a:xfrm>
            <a:off x="417025" y="935734"/>
            <a:ext cx="5395800" cy="46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Work Sans"/>
                <a:ea typeface="Work Sans"/>
                <a:cs typeface="Work Sans"/>
                <a:sym typeface="Work Sans"/>
              </a:rPr>
              <a:t>Merge</a:t>
            </a:r>
            <a:r>
              <a:rPr lang="en" sz="1800">
                <a:latin typeface="Work Sans"/>
                <a:ea typeface="Work Sans"/>
                <a:cs typeface="Work Sans"/>
                <a:sym typeface="Work Sans"/>
              </a:rPr>
              <a:t> frequency</a:t>
            </a:r>
            <a:endParaRPr sz="1800">
              <a:latin typeface="Work Sans"/>
              <a:ea typeface="Work Sans"/>
              <a:cs typeface="Work Sans"/>
              <a:sym typeface="Work Sans"/>
            </a:endParaRPr>
          </a:p>
        </p:txBody>
      </p:sp>
      <p:pic>
        <p:nvPicPr>
          <p:cNvPr id="370" name="Google Shape;370;p75"/>
          <p:cNvPicPr preferRelativeResize="0"/>
          <p:nvPr/>
        </p:nvPicPr>
        <p:blipFill>
          <a:blip r:embed="rId3">
            <a:alphaModFix/>
          </a:blip>
          <a:stretch>
            <a:fillRect/>
          </a:stretch>
        </p:blipFill>
        <p:spPr>
          <a:xfrm>
            <a:off x="417025" y="1321225"/>
            <a:ext cx="8421922" cy="3240349"/>
          </a:xfrm>
          <a:prstGeom prst="rect">
            <a:avLst/>
          </a:prstGeom>
          <a:noFill/>
          <a:ln>
            <a:noFill/>
          </a:ln>
        </p:spPr>
      </p:pic>
      <p:sp>
        <p:nvSpPr>
          <p:cNvPr id="371" name="Google Shape;371;p75"/>
          <p:cNvSpPr txBox="1"/>
          <p:nvPr/>
        </p:nvSpPr>
        <p:spPr>
          <a:xfrm>
            <a:off x="2879500" y="4629175"/>
            <a:ext cx="601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Georgia"/>
                <a:ea typeface="Georgia"/>
                <a:cs typeface="Georgia"/>
                <a:sym typeface="Georgia"/>
              </a:rPr>
              <a:t>Per week ~550 merges / ~110 distinct devs </a:t>
            </a:r>
            <a:endParaRPr b="1" sz="1800">
              <a:solidFill>
                <a:schemeClr val="lt1"/>
              </a:solidFill>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5" name="Shape 375"/>
        <p:cNvGrpSpPr/>
        <p:nvPr/>
      </p:nvGrpSpPr>
      <p:grpSpPr>
        <a:xfrm>
          <a:off x="0" y="0"/>
          <a:ext cx="0" cy="0"/>
          <a:chOff x="0" y="0"/>
          <a:chExt cx="0" cy="0"/>
        </a:xfrm>
      </p:grpSpPr>
      <p:sp>
        <p:nvSpPr>
          <p:cNvPr id="376" name="Google Shape;376;p76"/>
          <p:cNvSpPr txBox="1"/>
          <p:nvPr>
            <p:ph type="ctrTitle"/>
          </p:nvPr>
        </p:nvSpPr>
        <p:spPr>
          <a:xfrm>
            <a:off x="264700" y="60284"/>
            <a:ext cx="5395800" cy="769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Software delivery</a:t>
            </a:r>
            <a:endParaRPr/>
          </a:p>
        </p:txBody>
      </p:sp>
      <p:pic>
        <p:nvPicPr>
          <p:cNvPr id="377" name="Google Shape;377;p76"/>
          <p:cNvPicPr preferRelativeResize="0"/>
          <p:nvPr/>
        </p:nvPicPr>
        <p:blipFill>
          <a:blip r:embed="rId3">
            <a:alphaModFix/>
          </a:blip>
          <a:stretch>
            <a:fillRect/>
          </a:stretch>
        </p:blipFill>
        <p:spPr>
          <a:xfrm>
            <a:off x="7955975" y="213626"/>
            <a:ext cx="921475" cy="1384725"/>
          </a:xfrm>
          <a:prstGeom prst="rect">
            <a:avLst/>
          </a:prstGeom>
          <a:noFill/>
          <a:ln>
            <a:noFill/>
          </a:ln>
        </p:spPr>
      </p:pic>
      <p:sp>
        <p:nvSpPr>
          <p:cNvPr id="378" name="Google Shape;378;p76"/>
          <p:cNvSpPr txBox="1"/>
          <p:nvPr>
            <p:ph type="ctrTitle"/>
          </p:nvPr>
        </p:nvSpPr>
        <p:spPr>
          <a:xfrm>
            <a:off x="780925" y="1503525"/>
            <a:ext cx="2884500" cy="769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MTTR???</a:t>
            </a:r>
            <a:endParaRPr/>
          </a:p>
        </p:txBody>
      </p:sp>
      <p:sp>
        <p:nvSpPr>
          <p:cNvPr id="379" name="Google Shape;379;p76"/>
          <p:cNvSpPr txBox="1"/>
          <p:nvPr>
            <p:ph type="ctrTitle"/>
          </p:nvPr>
        </p:nvSpPr>
        <p:spPr>
          <a:xfrm>
            <a:off x="2981725" y="3251825"/>
            <a:ext cx="5818800" cy="769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Change failure rate??</a:t>
            </a:r>
            <a:endParaRPr/>
          </a:p>
        </p:txBody>
      </p:sp>
      <p:sp>
        <p:nvSpPr>
          <p:cNvPr id="380" name="Google Shape;380;p76"/>
          <p:cNvSpPr txBox="1"/>
          <p:nvPr>
            <p:ph type="ctrTitle"/>
          </p:nvPr>
        </p:nvSpPr>
        <p:spPr>
          <a:xfrm rot="-453936">
            <a:off x="1365819" y="2082689"/>
            <a:ext cx="5395670" cy="354067"/>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100"/>
              <a:t>(Mean time to recovery)</a:t>
            </a:r>
            <a:endParaRPr sz="1100"/>
          </a:p>
        </p:txBody>
      </p:sp>
      <p:cxnSp>
        <p:nvCxnSpPr>
          <p:cNvPr id="381" name="Google Shape;381;p76"/>
          <p:cNvCxnSpPr/>
          <p:nvPr/>
        </p:nvCxnSpPr>
        <p:spPr>
          <a:xfrm rot="10800000">
            <a:off x="1961850" y="2181825"/>
            <a:ext cx="105300" cy="219900"/>
          </a:xfrm>
          <a:prstGeom prst="straightConnector1">
            <a:avLst/>
          </a:prstGeom>
          <a:noFill/>
          <a:ln cap="flat" cmpd="sng" w="9525">
            <a:solidFill>
              <a:schemeClr val="lt1"/>
            </a:solidFill>
            <a:prstDash val="solid"/>
            <a:round/>
            <a:headEnd len="med" w="med" type="none"/>
            <a:tailEnd len="med" w="med" type="stealth"/>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77"/>
          <p:cNvSpPr txBox="1"/>
          <p:nvPr>
            <p:ph type="ctrTitle"/>
          </p:nvPr>
        </p:nvSpPr>
        <p:spPr>
          <a:xfrm>
            <a:off x="264700" y="60284"/>
            <a:ext cx="5395800" cy="769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Software delivery</a:t>
            </a:r>
            <a:endParaRPr/>
          </a:p>
        </p:txBody>
      </p:sp>
      <p:pic>
        <p:nvPicPr>
          <p:cNvPr id="387" name="Google Shape;387;p77"/>
          <p:cNvPicPr preferRelativeResize="0"/>
          <p:nvPr/>
        </p:nvPicPr>
        <p:blipFill>
          <a:blip r:embed="rId3">
            <a:alphaModFix/>
          </a:blip>
          <a:stretch>
            <a:fillRect/>
          </a:stretch>
        </p:blipFill>
        <p:spPr>
          <a:xfrm>
            <a:off x="6085875" y="172175"/>
            <a:ext cx="2847975" cy="1609725"/>
          </a:xfrm>
          <a:prstGeom prst="rect">
            <a:avLst/>
          </a:prstGeom>
          <a:noFill/>
          <a:ln>
            <a:noFill/>
          </a:ln>
        </p:spPr>
      </p:pic>
      <p:pic>
        <p:nvPicPr>
          <p:cNvPr id="388" name="Google Shape;388;p77"/>
          <p:cNvPicPr preferRelativeResize="0"/>
          <p:nvPr/>
        </p:nvPicPr>
        <p:blipFill>
          <a:blip r:embed="rId4">
            <a:alphaModFix/>
          </a:blip>
          <a:stretch>
            <a:fillRect/>
          </a:stretch>
        </p:blipFill>
        <p:spPr>
          <a:xfrm>
            <a:off x="885004" y="1350166"/>
            <a:ext cx="4571875" cy="2932525"/>
          </a:xfrm>
          <a:prstGeom prst="rect">
            <a:avLst/>
          </a:prstGeom>
          <a:noFill/>
          <a:ln>
            <a:noFill/>
          </a:ln>
        </p:spPr>
      </p:pic>
      <p:sp>
        <p:nvSpPr>
          <p:cNvPr id="389" name="Google Shape;389;p77"/>
          <p:cNvSpPr txBox="1"/>
          <p:nvPr/>
        </p:nvSpPr>
        <p:spPr>
          <a:xfrm>
            <a:off x="6265625" y="3723650"/>
            <a:ext cx="30000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Georgia"/>
                <a:ea typeface="Georgia"/>
                <a:cs typeface="Georgia"/>
                <a:sym typeface="Georgia"/>
              </a:rPr>
              <a:t>SRE</a:t>
            </a:r>
            <a:endParaRPr b="1" sz="1800">
              <a:solidFill>
                <a:schemeClr val="lt1"/>
              </a:solidFill>
              <a:latin typeface="Georgia"/>
              <a:ea typeface="Georgia"/>
              <a:cs typeface="Georgia"/>
              <a:sym typeface="Georgia"/>
            </a:endParaRPr>
          </a:p>
          <a:p>
            <a:pPr indent="0" lvl="0" marL="0" rtl="0" algn="ctr">
              <a:spcBef>
                <a:spcPts val="0"/>
              </a:spcBef>
              <a:spcAft>
                <a:spcPts val="0"/>
              </a:spcAft>
              <a:buNone/>
            </a:pPr>
            <a:r>
              <a:rPr b="1" lang="en" sz="1800">
                <a:solidFill>
                  <a:schemeClr val="lt1"/>
                </a:solidFill>
                <a:latin typeface="Georgia"/>
                <a:ea typeface="Georgia"/>
                <a:cs typeface="Georgia"/>
                <a:sym typeface="Georgia"/>
              </a:rPr>
              <a:t>=</a:t>
            </a:r>
            <a:endParaRPr b="1" sz="1800">
              <a:solidFill>
                <a:schemeClr val="lt1"/>
              </a:solidFill>
              <a:latin typeface="Georgia"/>
              <a:ea typeface="Georgia"/>
              <a:cs typeface="Georgia"/>
              <a:sym typeface="Georgia"/>
            </a:endParaRPr>
          </a:p>
          <a:p>
            <a:pPr indent="0" lvl="0" marL="0" rtl="0" algn="ctr">
              <a:spcBef>
                <a:spcPts val="0"/>
              </a:spcBef>
              <a:spcAft>
                <a:spcPts val="0"/>
              </a:spcAft>
              <a:buNone/>
            </a:pPr>
            <a:r>
              <a:rPr b="1" lang="en" sz="1800">
                <a:solidFill>
                  <a:schemeClr val="lt1"/>
                </a:solidFill>
                <a:latin typeface="Georgia"/>
                <a:ea typeface="Georgia"/>
                <a:cs typeface="Georgia"/>
                <a:sym typeface="Georgia"/>
              </a:rPr>
              <a:t>Site </a:t>
            </a:r>
            <a:r>
              <a:rPr b="1" lang="en" sz="1800">
                <a:solidFill>
                  <a:schemeClr val="lt1"/>
                </a:solidFill>
                <a:latin typeface="Georgia"/>
                <a:ea typeface="Georgia"/>
                <a:cs typeface="Georgia"/>
                <a:sym typeface="Georgia"/>
              </a:rPr>
              <a:t>Reliability</a:t>
            </a:r>
            <a:r>
              <a:rPr b="1" lang="en" sz="1800">
                <a:solidFill>
                  <a:schemeClr val="lt1"/>
                </a:solidFill>
                <a:latin typeface="Georgia"/>
                <a:ea typeface="Georgia"/>
                <a:cs typeface="Georgia"/>
                <a:sym typeface="Georgia"/>
              </a:rPr>
              <a:t> Engineering</a:t>
            </a:r>
            <a:endParaRPr b="1" sz="1800">
              <a:solidFill>
                <a:schemeClr val="lt1"/>
              </a:solidFill>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78"/>
          <p:cNvSpPr txBox="1"/>
          <p:nvPr>
            <p:ph type="ctrTitle"/>
          </p:nvPr>
        </p:nvSpPr>
        <p:spPr>
          <a:xfrm>
            <a:off x="311700" y="285865"/>
            <a:ext cx="4302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One more “why” thing</a:t>
            </a:r>
            <a:endParaRPr/>
          </a:p>
        </p:txBody>
      </p:sp>
      <p:pic>
        <p:nvPicPr>
          <p:cNvPr id="395" name="Google Shape;395;p78"/>
          <p:cNvPicPr preferRelativeResize="0"/>
          <p:nvPr/>
        </p:nvPicPr>
        <p:blipFill>
          <a:blip r:embed="rId3">
            <a:alphaModFix/>
          </a:blip>
          <a:stretch>
            <a:fillRect/>
          </a:stretch>
        </p:blipFill>
        <p:spPr>
          <a:xfrm>
            <a:off x="3600412" y="4132866"/>
            <a:ext cx="2528527" cy="1053133"/>
          </a:xfrm>
          <a:prstGeom prst="rect">
            <a:avLst/>
          </a:prstGeom>
          <a:noFill/>
          <a:ln>
            <a:noFill/>
          </a:ln>
        </p:spPr>
      </p:pic>
      <p:pic>
        <p:nvPicPr>
          <p:cNvPr id="396" name="Google Shape;396;p78"/>
          <p:cNvPicPr preferRelativeResize="0"/>
          <p:nvPr/>
        </p:nvPicPr>
        <p:blipFill>
          <a:blip r:embed="rId4">
            <a:alphaModFix/>
          </a:blip>
          <a:stretch>
            <a:fillRect/>
          </a:stretch>
        </p:blipFill>
        <p:spPr>
          <a:xfrm>
            <a:off x="6747550" y="1627613"/>
            <a:ext cx="2172481" cy="2266950"/>
          </a:xfrm>
          <a:prstGeom prst="rect">
            <a:avLst/>
          </a:prstGeom>
          <a:noFill/>
          <a:ln>
            <a:noFill/>
          </a:ln>
          <a:effectLst>
            <a:outerShdw blurRad="57150" rotWithShape="0" algn="bl" dir="5400000" dist="19050">
              <a:srgbClr val="000000">
                <a:alpha val="50000"/>
              </a:srgbClr>
            </a:outerShdw>
          </a:effectLst>
        </p:spPr>
      </p:pic>
      <p:pic>
        <p:nvPicPr>
          <p:cNvPr id="397" name="Google Shape;397;p78"/>
          <p:cNvPicPr preferRelativeResize="0"/>
          <p:nvPr/>
        </p:nvPicPr>
        <p:blipFill>
          <a:blip r:embed="rId5">
            <a:alphaModFix/>
          </a:blip>
          <a:stretch>
            <a:fillRect/>
          </a:stretch>
        </p:blipFill>
        <p:spPr>
          <a:xfrm>
            <a:off x="712750" y="1811075"/>
            <a:ext cx="2965351" cy="2266950"/>
          </a:xfrm>
          <a:prstGeom prst="rect">
            <a:avLst/>
          </a:prstGeom>
          <a:noFill/>
          <a:ln>
            <a:noFill/>
          </a:ln>
          <a:effectLst>
            <a:outerShdw blurRad="57150" rotWithShape="0" algn="bl" dir="5400000" dist="19050">
              <a:srgbClr val="000000">
                <a:alpha val="50000"/>
              </a:srgbClr>
            </a:outerShdw>
          </a:effectLst>
        </p:spPr>
      </p:pic>
      <p:sp>
        <p:nvSpPr>
          <p:cNvPr id="398" name="Google Shape;398;p78"/>
          <p:cNvSpPr txBox="1"/>
          <p:nvPr>
            <p:ph idx="2" type="ctrTitle"/>
          </p:nvPr>
        </p:nvSpPr>
        <p:spPr>
          <a:xfrm>
            <a:off x="2792700" y="4459338"/>
            <a:ext cx="1833600" cy="40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a:t>Engineer</a:t>
            </a:r>
            <a:endParaRPr sz="1400"/>
          </a:p>
        </p:txBody>
      </p:sp>
      <p:sp>
        <p:nvSpPr>
          <p:cNvPr id="399" name="Google Shape;399;p78"/>
          <p:cNvSpPr txBox="1"/>
          <p:nvPr>
            <p:ph idx="2" type="ctrTitle"/>
          </p:nvPr>
        </p:nvSpPr>
        <p:spPr>
          <a:xfrm>
            <a:off x="6682850" y="2743225"/>
            <a:ext cx="596700" cy="540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700">
              <a:solidFill>
                <a:srgbClr val="000000"/>
              </a:solidFill>
              <a:latin typeface="Arial"/>
              <a:ea typeface="Arial"/>
              <a:cs typeface="Arial"/>
              <a:sym typeface="Arial"/>
            </a:endParaRPr>
          </a:p>
          <a:p>
            <a:pPr indent="0" lvl="0" marL="0" rtl="0" algn="l">
              <a:lnSpc>
                <a:spcPct val="115000"/>
              </a:lnSpc>
              <a:spcBef>
                <a:spcPts val="1000"/>
              </a:spcBef>
              <a:spcAft>
                <a:spcPts val="1000"/>
              </a:spcAft>
              <a:buNone/>
            </a:pPr>
            <a:r>
              <a:t/>
            </a:r>
            <a:endParaRPr sz="2700"/>
          </a:p>
        </p:txBody>
      </p:sp>
      <p:pic>
        <p:nvPicPr>
          <p:cNvPr id="400" name="Google Shape;400;p78"/>
          <p:cNvPicPr preferRelativeResize="0"/>
          <p:nvPr/>
        </p:nvPicPr>
        <p:blipFill>
          <a:blip r:embed="rId6">
            <a:alphaModFix/>
          </a:blip>
          <a:stretch>
            <a:fillRect/>
          </a:stretch>
        </p:blipFill>
        <p:spPr>
          <a:xfrm>
            <a:off x="6499150" y="285875"/>
            <a:ext cx="2284201" cy="1151501"/>
          </a:xfrm>
          <a:prstGeom prst="rect">
            <a:avLst/>
          </a:prstGeom>
          <a:noFill/>
          <a:ln>
            <a:noFill/>
          </a:ln>
          <a:effectLst>
            <a:outerShdw blurRad="57150" rotWithShape="0" algn="bl" dir="5400000" dist="19050">
              <a:srgbClr val="000000">
                <a:alpha val="50000"/>
              </a:srgbClr>
            </a:outerShdw>
          </a:effectLst>
        </p:spPr>
      </p:pic>
      <p:sp>
        <p:nvSpPr>
          <p:cNvPr id="401" name="Google Shape;401;p78"/>
          <p:cNvSpPr txBox="1"/>
          <p:nvPr>
            <p:ph type="ctrTitle"/>
          </p:nvPr>
        </p:nvSpPr>
        <p:spPr>
          <a:xfrm>
            <a:off x="311700" y="882650"/>
            <a:ext cx="3187500" cy="677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0" lang="en">
                <a:latin typeface="Work Sans"/>
                <a:ea typeface="Work Sans"/>
                <a:cs typeface="Work Sans"/>
                <a:sym typeface="Work Sans"/>
              </a:rPr>
              <a:t>Alert fatigue is real… am i right or what? </a:t>
            </a:r>
            <a:endParaRPr b="0">
              <a:latin typeface="Work Sans"/>
              <a:ea typeface="Work Sans"/>
              <a:cs typeface="Work Sans"/>
              <a:sym typeface="Work Sans"/>
            </a:endParaRPr>
          </a:p>
        </p:txBody>
      </p:sp>
      <p:pic>
        <p:nvPicPr>
          <p:cNvPr id="402" name="Google Shape;402;p78"/>
          <p:cNvPicPr preferRelativeResize="0"/>
          <p:nvPr/>
        </p:nvPicPr>
        <p:blipFill rotWithShape="1">
          <a:blip r:embed="rId7">
            <a:alphaModFix/>
          </a:blip>
          <a:srcRect b="0" l="0" r="0" t="16121"/>
          <a:stretch/>
        </p:blipFill>
        <p:spPr>
          <a:xfrm>
            <a:off x="4114800" y="523650"/>
            <a:ext cx="2284200" cy="1227299"/>
          </a:xfrm>
          <a:prstGeom prst="rect">
            <a:avLst/>
          </a:prstGeom>
          <a:noFill/>
          <a:ln>
            <a:noFill/>
          </a:ln>
          <a:effectLst>
            <a:outerShdw blurRad="57150" rotWithShape="0" algn="bl" dir="5400000" dist="19050">
              <a:srgbClr val="000000">
                <a:alpha val="50000"/>
              </a:srgbClr>
            </a:outerShdw>
          </a:effectLst>
        </p:spPr>
      </p:pic>
      <p:pic>
        <p:nvPicPr>
          <p:cNvPr id="403" name="Google Shape;403;p78"/>
          <p:cNvPicPr preferRelativeResize="0"/>
          <p:nvPr/>
        </p:nvPicPr>
        <p:blipFill>
          <a:blip r:embed="rId8">
            <a:alphaModFix/>
          </a:blip>
          <a:stretch>
            <a:fillRect/>
          </a:stretch>
        </p:blipFill>
        <p:spPr>
          <a:xfrm>
            <a:off x="4386701" y="1893575"/>
            <a:ext cx="2239300" cy="22393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79"/>
          <p:cNvSpPr txBox="1"/>
          <p:nvPr>
            <p:ph type="ctrTitle"/>
          </p:nvPr>
        </p:nvSpPr>
        <p:spPr>
          <a:xfrm>
            <a:off x="1213400" y="1219600"/>
            <a:ext cx="6717000" cy="270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how</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1800"/>
              <a:t>How do Oda work with SLOs?</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80"/>
          <p:cNvSpPr txBox="1"/>
          <p:nvPr>
            <p:ph type="ctrTitle"/>
          </p:nvPr>
        </p:nvSpPr>
        <p:spPr>
          <a:xfrm>
            <a:off x="344150" y="71950"/>
            <a:ext cx="7929300" cy="13128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2400"/>
              <a:t>Merch is a must - always start there</a:t>
            </a:r>
            <a:endParaRPr sz="2400"/>
          </a:p>
        </p:txBody>
      </p:sp>
      <p:pic>
        <p:nvPicPr>
          <p:cNvPr id="414" name="Google Shape;414;p80"/>
          <p:cNvPicPr preferRelativeResize="0"/>
          <p:nvPr/>
        </p:nvPicPr>
        <p:blipFill>
          <a:blip r:embed="rId3">
            <a:alphaModFix/>
          </a:blip>
          <a:stretch>
            <a:fillRect/>
          </a:stretch>
        </p:blipFill>
        <p:spPr>
          <a:xfrm>
            <a:off x="990025" y="1264375"/>
            <a:ext cx="6962299" cy="26147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81"/>
          <p:cNvPicPr preferRelativeResize="0"/>
          <p:nvPr/>
        </p:nvPicPr>
        <p:blipFill>
          <a:blip r:embed="rId3">
            <a:alphaModFix/>
          </a:blip>
          <a:stretch>
            <a:fillRect/>
          </a:stretch>
        </p:blipFill>
        <p:spPr>
          <a:xfrm>
            <a:off x="42050" y="4284438"/>
            <a:ext cx="1361224" cy="943163"/>
          </a:xfrm>
          <a:prstGeom prst="rect">
            <a:avLst/>
          </a:prstGeom>
          <a:noFill/>
          <a:ln>
            <a:noFill/>
          </a:ln>
        </p:spPr>
      </p:pic>
      <p:pic>
        <p:nvPicPr>
          <p:cNvPr id="420" name="Google Shape;420;p81"/>
          <p:cNvPicPr preferRelativeResize="0"/>
          <p:nvPr/>
        </p:nvPicPr>
        <p:blipFill>
          <a:blip r:embed="rId4">
            <a:alphaModFix/>
          </a:blip>
          <a:stretch>
            <a:fillRect/>
          </a:stretch>
        </p:blipFill>
        <p:spPr>
          <a:xfrm>
            <a:off x="3137793" y="2571750"/>
            <a:ext cx="3452857" cy="1933575"/>
          </a:xfrm>
          <a:prstGeom prst="rect">
            <a:avLst/>
          </a:prstGeom>
          <a:noFill/>
          <a:ln>
            <a:noFill/>
          </a:ln>
        </p:spPr>
      </p:pic>
      <p:sp>
        <p:nvSpPr>
          <p:cNvPr id="421" name="Google Shape;421;p81"/>
          <p:cNvSpPr txBox="1"/>
          <p:nvPr>
            <p:ph idx="4294967295" type="ctrTitle"/>
          </p:nvPr>
        </p:nvSpPr>
        <p:spPr>
          <a:xfrm>
            <a:off x="311700" y="166234"/>
            <a:ext cx="5395800" cy="52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Georgia"/>
                <a:ea typeface="Georgia"/>
                <a:cs typeface="Georgia"/>
                <a:sym typeface="Georgia"/>
              </a:rPr>
              <a:t>Observability tech stack </a:t>
            </a:r>
            <a:endParaRPr b="1" sz="2200">
              <a:latin typeface="Georgia"/>
              <a:ea typeface="Georgia"/>
              <a:cs typeface="Georgia"/>
              <a:sym typeface="Georgia"/>
            </a:endParaRPr>
          </a:p>
        </p:txBody>
      </p:sp>
      <p:pic>
        <p:nvPicPr>
          <p:cNvPr id="422" name="Google Shape;422;p81"/>
          <p:cNvPicPr preferRelativeResize="0"/>
          <p:nvPr/>
        </p:nvPicPr>
        <p:blipFill>
          <a:blip r:embed="rId5">
            <a:alphaModFix/>
          </a:blip>
          <a:stretch>
            <a:fillRect/>
          </a:stretch>
        </p:blipFill>
        <p:spPr>
          <a:xfrm>
            <a:off x="550050" y="1038225"/>
            <a:ext cx="2476500" cy="3467100"/>
          </a:xfrm>
          <a:prstGeom prst="rect">
            <a:avLst/>
          </a:prstGeom>
          <a:noFill/>
          <a:ln>
            <a:noFill/>
          </a:ln>
        </p:spPr>
      </p:pic>
      <p:pic>
        <p:nvPicPr>
          <p:cNvPr id="423" name="Google Shape;423;p81"/>
          <p:cNvPicPr preferRelativeResize="0"/>
          <p:nvPr/>
        </p:nvPicPr>
        <p:blipFill>
          <a:blip r:embed="rId6">
            <a:alphaModFix/>
          </a:blip>
          <a:stretch>
            <a:fillRect/>
          </a:stretch>
        </p:blipFill>
        <p:spPr>
          <a:xfrm>
            <a:off x="6687896" y="707100"/>
            <a:ext cx="1104476" cy="1657124"/>
          </a:xfrm>
          <a:prstGeom prst="rect">
            <a:avLst/>
          </a:prstGeom>
          <a:noFill/>
          <a:ln>
            <a:noFill/>
          </a:ln>
        </p:spPr>
      </p:pic>
      <p:pic>
        <p:nvPicPr>
          <p:cNvPr id="424" name="Google Shape;424;p81"/>
          <p:cNvPicPr preferRelativeResize="0"/>
          <p:nvPr/>
        </p:nvPicPr>
        <p:blipFill>
          <a:blip r:embed="rId7">
            <a:alphaModFix/>
          </a:blip>
          <a:stretch>
            <a:fillRect/>
          </a:stretch>
        </p:blipFill>
        <p:spPr>
          <a:xfrm rot="-610002">
            <a:off x="6437841" y="507839"/>
            <a:ext cx="598620" cy="721947"/>
          </a:xfrm>
          <a:prstGeom prst="rect">
            <a:avLst/>
          </a:prstGeom>
          <a:noFill/>
          <a:ln>
            <a:noFill/>
          </a:ln>
        </p:spPr>
      </p:pic>
      <p:pic>
        <p:nvPicPr>
          <p:cNvPr id="425" name="Google Shape;425;p81"/>
          <p:cNvPicPr preferRelativeResize="0"/>
          <p:nvPr/>
        </p:nvPicPr>
        <p:blipFill>
          <a:blip r:embed="rId8">
            <a:alphaModFix/>
          </a:blip>
          <a:stretch>
            <a:fillRect/>
          </a:stretch>
        </p:blipFill>
        <p:spPr>
          <a:xfrm>
            <a:off x="6701893" y="2571743"/>
            <a:ext cx="1104475" cy="900435"/>
          </a:xfrm>
          <a:prstGeom prst="rect">
            <a:avLst/>
          </a:prstGeom>
          <a:noFill/>
          <a:ln>
            <a:noFill/>
          </a:ln>
        </p:spPr>
      </p:pic>
      <p:pic>
        <p:nvPicPr>
          <p:cNvPr id="426" name="Google Shape;426;p81"/>
          <p:cNvPicPr preferRelativeResize="0"/>
          <p:nvPr/>
        </p:nvPicPr>
        <p:blipFill>
          <a:blip r:embed="rId9">
            <a:alphaModFix/>
          </a:blip>
          <a:stretch>
            <a:fillRect/>
          </a:stretch>
        </p:blipFill>
        <p:spPr>
          <a:xfrm>
            <a:off x="4001850" y="542250"/>
            <a:ext cx="1821975" cy="1821975"/>
          </a:xfrm>
          <a:prstGeom prst="rect">
            <a:avLst/>
          </a:prstGeom>
          <a:noFill/>
          <a:ln>
            <a:noFill/>
          </a:ln>
        </p:spPr>
      </p:pic>
      <p:pic>
        <p:nvPicPr>
          <p:cNvPr id="427" name="Google Shape;427;p81"/>
          <p:cNvPicPr preferRelativeResize="0"/>
          <p:nvPr/>
        </p:nvPicPr>
        <p:blipFill>
          <a:blip r:embed="rId10">
            <a:alphaModFix/>
          </a:blip>
          <a:stretch>
            <a:fillRect/>
          </a:stretch>
        </p:blipFill>
        <p:spPr>
          <a:xfrm>
            <a:off x="6547877" y="3210154"/>
            <a:ext cx="1611848" cy="107429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64"/>
          <p:cNvSpPr txBox="1"/>
          <p:nvPr>
            <p:ph type="ctrTitle"/>
          </p:nvPr>
        </p:nvSpPr>
        <p:spPr>
          <a:xfrm>
            <a:off x="311700" y="166225"/>
            <a:ext cx="5073300" cy="2281200"/>
          </a:xfrm>
          <a:prstGeom prst="rect">
            <a:avLst/>
          </a:prstGeom>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3800"/>
              <a:t>Measuring reliability with SLOs using Sloth</a:t>
            </a:r>
            <a:endParaRPr sz="3800"/>
          </a:p>
          <a:p>
            <a:pPr indent="0" lvl="0" marL="0" rtl="0" algn="l">
              <a:spcBef>
                <a:spcPts val="0"/>
              </a:spcBef>
              <a:spcAft>
                <a:spcPts val="0"/>
              </a:spcAft>
              <a:buNone/>
            </a:pPr>
            <a:r>
              <a:t/>
            </a:r>
            <a:endParaRPr/>
          </a:p>
        </p:txBody>
      </p:sp>
      <p:pic>
        <p:nvPicPr>
          <p:cNvPr id="272" name="Google Shape;272;p64"/>
          <p:cNvPicPr preferRelativeResize="0"/>
          <p:nvPr/>
        </p:nvPicPr>
        <p:blipFill>
          <a:blip r:embed="rId3">
            <a:alphaModFix/>
          </a:blip>
          <a:stretch>
            <a:fillRect/>
          </a:stretch>
        </p:blipFill>
        <p:spPr>
          <a:xfrm>
            <a:off x="7478375" y="3223275"/>
            <a:ext cx="1316800" cy="1588050"/>
          </a:xfrm>
          <a:prstGeom prst="rect">
            <a:avLst/>
          </a:prstGeom>
          <a:noFill/>
          <a:ln>
            <a:noFill/>
          </a:ln>
        </p:spPr>
      </p:pic>
      <p:sp>
        <p:nvSpPr>
          <p:cNvPr id="273" name="Google Shape;273;p64"/>
          <p:cNvSpPr txBox="1"/>
          <p:nvPr/>
        </p:nvSpPr>
        <p:spPr>
          <a:xfrm>
            <a:off x="4587275" y="12398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Georgia"/>
                <a:ea typeface="Georgia"/>
                <a:cs typeface="Georgia"/>
                <a:sym typeface="Georgia"/>
              </a:rPr>
              <a:t>.dev</a:t>
            </a:r>
            <a:endParaRPr b="1" sz="1800">
              <a:solidFill>
                <a:schemeClr val="lt1"/>
              </a:solidFill>
              <a:latin typeface="Georgia"/>
              <a:ea typeface="Georgia"/>
              <a:cs typeface="Georgia"/>
              <a:sym typeface="Georgia"/>
            </a:endParaRPr>
          </a:p>
        </p:txBody>
      </p:sp>
      <p:sp>
        <p:nvSpPr>
          <p:cNvPr id="274" name="Google Shape;274;p64"/>
          <p:cNvSpPr txBox="1"/>
          <p:nvPr/>
        </p:nvSpPr>
        <p:spPr>
          <a:xfrm rot="-534283">
            <a:off x="256291" y="2624039"/>
            <a:ext cx="3000161" cy="369273"/>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500">
                <a:solidFill>
                  <a:schemeClr val="lt1"/>
                </a:solidFill>
                <a:latin typeface="Georgia"/>
                <a:ea typeface="Georgia"/>
                <a:cs typeface="Georgia"/>
                <a:sym typeface="Georgia"/>
              </a:rPr>
              <a:t>Service Level Objectives</a:t>
            </a:r>
            <a:endParaRPr sz="100"/>
          </a:p>
        </p:txBody>
      </p:sp>
      <p:cxnSp>
        <p:nvCxnSpPr>
          <p:cNvPr id="275" name="Google Shape;275;p64"/>
          <p:cNvCxnSpPr/>
          <p:nvPr/>
        </p:nvCxnSpPr>
        <p:spPr>
          <a:xfrm rot="10800000">
            <a:off x="1246425" y="1617200"/>
            <a:ext cx="207600" cy="1078200"/>
          </a:xfrm>
          <a:prstGeom prst="straightConnector1">
            <a:avLst/>
          </a:prstGeom>
          <a:noFill/>
          <a:ln cap="flat" cmpd="sng" w="9525">
            <a:solidFill>
              <a:schemeClr val="lt1"/>
            </a:solidFill>
            <a:prstDash val="solid"/>
            <a:round/>
            <a:headEnd len="med" w="med" type="none"/>
            <a:tailEnd len="med" w="med"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82"/>
          <p:cNvSpPr txBox="1"/>
          <p:nvPr>
            <p:ph type="ctrTitle"/>
          </p:nvPr>
        </p:nvSpPr>
        <p:spPr>
          <a:xfrm>
            <a:off x="311700" y="285865"/>
            <a:ext cx="4302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Measure close to your users</a:t>
            </a:r>
            <a:endParaRPr/>
          </a:p>
        </p:txBody>
      </p:sp>
      <p:sp>
        <p:nvSpPr>
          <p:cNvPr id="433" name="Google Shape;433;p82"/>
          <p:cNvSpPr txBox="1"/>
          <p:nvPr>
            <p:ph idx="2" type="ctrTitle"/>
          </p:nvPr>
        </p:nvSpPr>
        <p:spPr>
          <a:xfrm>
            <a:off x="417025" y="735225"/>
            <a:ext cx="4716900" cy="400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Multiple</a:t>
            </a:r>
            <a:r>
              <a:rPr lang="en"/>
              <a:t> </a:t>
            </a:r>
            <a:r>
              <a:rPr lang="en"/>
              <a:t>things</a:t>
            </a:r>
            <a:r>
              <a:rPr lang="en"/>
              <a:t> can fail</a:t>
            </a:r>
            <a:endParaRPr/>
          </a:p>
        </p:txBody>
      </p:sp>
      <p:pic>
        <p:nvPicPr>
          <p:cNvPr id="434" name="Google Shape;434;p82"/>
          <p:cNvPicPr preferRelativeResize="0"/>
          <p:nvPr/>
        </p:nvPicPr>
        <p:blipFill>
          <a:blip r:embed="rId3">
            <a:alphaModFix/>
          </a:blip>
          <a:stretch>
            <a:fillRect/>
          </a:stretch>
        </p:blipFill>
        <p:spPr>
          <a:xfrm>
            <a:off x="1257975" y="1602305"/>
            <a:ext cx="2409750" cy="1767150"/>
          </a:xfrm>
          <a:prstGeom prst="rect">
            <a:avLst/>
          </a:prstGeom>
          <a:noFill/>
          <a:ln>
            <a:noFill/>
          </a:ln>
        </p:spPr>
      </p:pic>
      <p:sp>
        <p:nvSpPr>
          <p:cNvPr id="435" name="Google Shape;435;p82"/>
          <p:cNvSpPr txBox="1"/>
          <p:nvPr>
            <p:ph idx="2" type="ctrTitle"/>
          </p:nvPr>
        </p:nvSpPr>
        <p:spPr>
          <a:xfrm>
            <a:off x="1155925" y="3342450"/>
            <a:ext cx="1914600" cy="261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500"/>
              <a:t>Google SRE book</a:t>
            </a:r>
            <a:endParaRPr sz="500"/>
          </a:p>
        </p:txBody>
      </p:sp>
      <p:pic>
        <p:nvPicPr>
          <p:cNvPr id="436" name="Google Shape;436;p82"/>
          <p:cNvPicPr preferRelativeResize="0"/>
          <p:nvPr/>
        </p:nvPicPr>
        <p:blipFill>
          <a:blip r:embed="rId4">
            <a:alphaModFix/>
          </a:blip>
          <a:stretch>
            <a:fillRect/>
          </a:stretch>
        </p:blipFill>
        <p:spPr>
          <a:xfrm>
            <a:off x="4955625" y="790713"/>
            <a:ext cx="3771374" cy="3933474"/>
          </a:xfrm>
          <a:prstGeom prst="rect">
            <a:avLst/>
          </a:prstGeom>
          <a:noFill/>
          <a:ln>
            <a:noFill/>
          </a:ln>
        </p:spPr>
      </p:pic>
      <p:sp>
        <p:nvSpPr>
          <p:cNvPr id="437" name="Google Shape;437;p82"/>
          <p:cNvSpPr txBox="1"/>
          <p:nvPr/>
        </p:nvSpPr>
        <p:spPr>
          <a:xfrm>
            <a:off x="1155925" y="4686850"/>
            <a:ext cx="7723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7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83"/>
          <p:cNvSpPr txBox="1"/>
          <p:nvPr>
            <p:ph type="ctrTitle"/>
          </p:nvPr>
        </p:nvSpPr>
        <p:spPr>
          <a:xfrm>
            <a:off x="1165325" y="2294250"/>
            <a:ext cx="6813300" cy="5550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3000"/>
              <a:t>Service Level Objectives</a:t>
            </a:r>
            <a:endParaRPr sz="3000"/>
          </a:p>
        </p:txBody>
      </p:sp>
      <p:sp>
        <p:nvSpPr>
          <p:cNvPr id="443" name="Google Shape;443;p83"/>
          <p:cNvSpPr txBox="1"/>
          <p:nvPr/>
        </p:nvSpPr>
        <p:spPr>
          <a:xfrm>
            <a:off x="3072300" y="2999300"/>
            <a:ext cx="2999400" cy="1257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400"/>
              </a:spcBef>
              <a:spcAft>
                <a:spcPts val="0"/>
              </a:spcAft>
              <a:buNone/>
            </a:pPr>
            <a:r>
              <a:rPr b="1" lang="en" sz="3200">
                <a:solidFill>
                  <a:schemeClr val="lt1"/>
                </a:solidFill>
                <a:uFill>
                  <a:noFill/>
                </a:uFill>
                <a:hlinkClick r:id="rId3">
                  <a:extLst>
                    <a:ext uri="{A12FA001-AC4F-418D-AE19-62706E023703}">
                      <ahyp:hlinkClr val="tx"/>
                    </a:ext>
                  </a:extLst>
                </a:hlinkClick>
              </a:rPr>
              <a:t>🤓</a:t>
            </a:r>
            <a:endParaRPr b="1" sz="3200">
              <a:solidFill>
                <a:schemeClr val="lt1"/>
              </a:solidFill>
              <a:uFill>
                <a:noFill/>
              </a:uFill>
              <a:hlinkClick r:id="rId4">
                <a:extLst>
                  <a:ext uri="{A12FA001-AC4F-418D-AE19-62706E023703}">
                    <ahyp:hlinkClr val="tx"/>
                  </a:ext>
                </a:extLst>
              </a:hlinkClick>
            </a:endParaRPr>
          </a:p>
          <a:p>
            <a:pPr indent="0" lvl="0" marL="0" rtl="0" algn="ctr">
              <a:lnSpc>
                <a:spcPct val="80000"/>
              </a:lnSpc>
              <a:spcBef>
                <a:spcPts val="400"/>
              </a:spcBef>
              <a:spcAft>
                <a:spcPts val="0"/>
              </a:spcAft>
              <a:buNone/>
            </a:pPr>
            <a:r>
              <a:t/>
            </a:r>
            <a:endParaRPr sz="3700">
              <a:solidFill>
                <a:schemeClr val="lt1"/>
              </a:solidFill>
              <a:latin typeface="Work Sans"/>
              <a:ea typeface="Work Sans"/>
              <a:cs typeface="Work Sans"/>
              <a:sym typeface="Work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84"/>
          <p:cNvSpPr txBox="1"/>
          <p:nvPr>
            <p:ph type="ctrTitle"/>
          </p:nvPr>
        </p:nvSpPr>
        <p:spPr>
          <a:xfrm>
            <a:off x="333975" y="252750"/>
            <a:ext cx="45045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000"/>
              <a:t>Error rate (SLI)</a:t>
            </a:r>
            <a:endParaRPr sz="3000"/>
          </a:p>
        </p:txBody>
      </p:sp>
      <p:pic>
        <p:nvPicPr>
          <p:cNvPr id="449" name="Google Shape;449;p84"/>
          <p:cNvPicPr preferRelativeResize="0"/>
          <p:nvPr/>
        </p:nvPicPr>
        <p:blipFill>
          <a:blip r:embed="rId3">
            <a:alphaModFix/>
          </a:blip>
          <a:stretch>
            <a:fillRect/>
          </a:stretch>
        </p:blipFill>
        <p:spPr>
          <a:xfrm>
            <a:off x="7932351" y="3999301"/>
            <a:ext cx="1028449" cy="1028449"/>
          </a:xfrm>
          <a:prstGeom prst="rect">
            <a:avLst/>
          </a:prstGeom>
          <a:noFill/>
          <a:ln>
            <a:noFill/>
          </a:ln>
        </p:spPr>
      </p:pic>
      <p:pic>
        <p:nvPicPr>
          <p:cNvPr id="450" name="Google Shape;450;p84"/>
          <p:cNvPicPr preferRelativeResize="0"/>
          <p:nvPr/>
        </p:nvPicPr>
        <p:blipFill>
          <a:blip r:embed="rId4">
            <a:alphaModFix/>
          </a:blip>
          <a:stretch>
            <a:fillRect/>
          </a:stretch>
        </p:blipFill>
        <p:spPr>
          <a:xfrm>
            <a:off x="850700" y="1477900"/>
            <a:ext cx="6727425" cy="1684800"/>
          </a:xfrm>
          <a:prstGeom prst="rect">
            <a:avLst/>
          </a:prstGeom>
          <a:noFill/>
          <a:ln>
            <a:noFill/>
          </a:ln>
        </p:spPr>
      </p:pic>
      <p:pic>
        <p:nvPicPr>
          <p:cNvPr id="451" name="Google Shape;451;p84"/>
          <p:cNvPicPr preferRelativeResize="0"/>
          <p:nvPr/>
        </p:nvPicPr>
        <p:blipFill>
          <a:blip r:embed="rId5">
            <a:alphaModFix/>
          </a:blip>
          <a:stretch>
            <a:fillRect/>
          </a:stretch>
        </p:blipFill>
        <p:spPr>
          <a:xfrm>
            <a:off x="3554625" y="3680450"/>
            <a:ext cx="3139724" cy="846400"/>
          </a:xfrm>
          <a:prstGeom prst="rect">
            <a:avLst/>
          </a:prstGeom>
          <a:noFill/>
          <a:ln>
            <a:noFill/>
          </a:ln>
        </p:spPr>
      </p:pic>
      <p:sp>
        <p:nvSpPr>
          <p:cNvPr id="452" name="Google Shape;452;p84"/>
          <p:cNvSpPr txBox="1"/>
          <p:nvPr>
            <p:ph idx="2" type="ctrTitle"/>
          </p:nvPr>
        </p:nvSpPr>
        <p:spPr>
          <a:xfrm>
            <a:off x="6368550" y="188625"/>
            <a:ext cx="4716900" cy="369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00000"/>
                </a:solidFill>
              </a:rPr>
              <a:t>SLI: Service Level Indicator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85"/>
          <p:cNvSpPr txBox="1"/>
          <p:nvPr>
            <p:ph type="ctrTitle"/>
          </p:nvPr>
        </p:nvSpPr>
        <p:spPr>
          <a:xfrm>
            <a:off x="311700" y="285865"/>
            <a:ext cx="4302300" cy="46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800"/>
              <a:t>Error</a:t>
            </a:r>
            <a:r>
              <a:rPr lang="en" sz="1800"/>
              <a:t> rate example</a:t>
            </a:r>
            <a:endParaRPr sz="1800"/>
          </a:p>
        </p:txBody>
      </p:sp>
      <p:sp>
        <p:nvSpPr>
          <p:cNvPr id="458" name="Google Shape;458;p85"/>
          <p:cNvSpPr txBox="1"/>
          <p:nvPr/>
        </p:nvSpPr>
        <p:spPr>
          <a:xfrm>
            <a:off x="585750" y="832475"/>
            <a:ext cx="797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Work Sans"/>
              <a:ea typeface="Work Sans"/>
              <a:cs typeface="Work Sans"/>
              <a:sym typeface="Work Sans"/>
            </a:endParaRPr>
          </a:p>
        </p:txBody>
      </p:sp>
      <p:pic>
        <p:nvPicPr>
          <p:cNvPr id="459" name="Google Shape;459;p85"/>
          <p:cNvPicPr preferRelativeResize="0"/>
          <p:nvPr/>
        </p:nvPicPr>
        <p:blipFill>
          <a:blip r:embed="rId3">
            <a:alphaModFix/>
          </a:blip>
          <a:stretch>
            <a:fillRect/>
          </a:stretch>
        </p:blipFill>
        <p:spPr>
          <a:xfrm>
            <a:off x="330088" y="2107515"/>
            <a:ext cx="8483825" cy="2395361"/>
          </a:xfrm>
          <a:prstGeom prst="rect">
            <a:avLst/>
          </a:prstGeom>
          <a:noFill/>
          <a:ln>
            <a:noFill/>
          </a:ln>
        </p:spPr>
      </p:pic>
      <p:pic>
        <p:nvPicPr>
          <p:cNvPr id="460" name="Google Shape;460;p85"/>
          <p:cNvPicPr preferRelativeResize="0"/>
          <p:nvPr/>
        </p:nvPicPr>
        <p:blipFill>
          <a:blip r:embed="rId4">
            <a:alphaModFix/>
          </a:blip>
          <a:stretch>
            <a:fillRect/>
          </a:stretch>
        </p:blipFill>
        <p:spPr>
          <a:xfrm>
            <a:off x="2372100" y="478775"/>
            <a:ext cx="4610100" cy="1562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86"/>
          <p:cNvSpPr txBox="1"/>
          <p:nvPr>
            <p:ph idx="2" type="ctrTitle"/>
          </p:nvPr>
        </p:nvSpPr>
        <p:spPr>
          <a:xfrm>
            <a:off x="377225" y="3521200"/>
            <a:ext cx="4716900" cy="384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000000"/>
                </a:solidFill>
              </a:rPr>
              <a:t>Spoiler alert: You can afford more than you think.</a:t>
            </a:r>
            <a:endParaRPr sz="1600"/>
          </a:p>
        </p:txBody>
      </p:sp>
      <p:sp>
        <p:nvSpPr>
          <p:cNvPr id="466" name="Google Shape;466;p86"/>
          <p:cNvSpPr txBox="1"/>
          <p:nvPr>
            <p:ph idx="2" type="ctrTitle"/>
          </p:nvPr>
        </p:nvSpPr>
        <p:spPr>
          <a:xfrm>
            <a:off x="377225" y="3766875"/>
            <a:ext cx="4716900" cy="585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000000"/>
                </a:solidFill>
              </a:rPr>
              <a:t>Spoiler alert: You can afford </a:t>
            </a:r>
            <a:r>
              <a:rPr b="1" lang="en" sz="1300">
                <a:solidFill>
                  <a:srgbClr val="000000"/>
                </a:solidFill>
              </a:rPr>
              <a:t>much</a:t>
            </a:r>
            <a:r>
              <a:rPr lang="en" sz="1300">
                <a:solidFill>
                  <a:srgbClr val="000000"/>
                </a:solidFill>
              </a:rPr>
              <a:t> more than your boss thinks.</a:t>
            </a:r>
            <a:endParaRPr sz="1600"/>
          </a:p>
        </p:txBody>
      </p:sp>
      <p:pic>
        <p:nvPicPr>
          <p:cNvPr id="467" name="Google Shape;467;p86"/>
          <p:cNvPicPr preferRelativeResize="0"/>
          <p:nvPr/>
        </p:nvPicPr>
        <p:blipFill>
          <a:blip r:embed="rId3">
            <a:alphaModFix/>
          </a:blip>
          <a:stretch>
            <a:fillRect/>
          </a:stretch>
        </p:blipFill>
        <p:spPr>
          <a:xfrm>
            <a:off x="1055950" y="995800"/>
            <a:ext cx="4379276" cy="2397275"/>
          </a:xfrm>
          <a:prstGeom prst="rect">
            <a:avLst/>
          </a:prstGeom>
          <a:noFill/>
          <a:ln>
            <a:noFill/>
          </a:ln>
        </p:spPr>
      </p:pic>
      <p:sp>
        <p:nvSpPr>
          <p:cNvPr id="468" name="Google Shape;468;p86"/>
          <p:cNvSpPr txBox="1"/>
          <p:nvPr>
            <p:ph type="ctrTitle"/>
          </p:nvPr>
        </p:nvSpPr>
        <p:spPr>
          <a:xfrm>
            <a:off x="251425" y="228650"/>
            <a:ext cx="4944900" cy="585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600"/>
              <a:t>Setting the objectives</a:t>
            </a:r>
            <a:endParaRPr sz="2600"/>
          </a:p>
        </p:txBody>
      </p:sp>
      <p:pic>
        <p:nvPicPr>
          <p:cNvPr id="469" name="Google Shape;469;p86"/>
          <p:cNvPicPr preferRelativeResize="0"/>
          <p:nvPr/>
        </p:nvPicPr>
        <p:blipFill>
          <a:blip r:embed="rId4">
            <a:alphaModFix/>
          </a:blip>
          <a:stretch>
            <a:fillRect/>
          </a:stretch>
        </p:blipFill>
        <p:spPr>
          <a:xfrm>
            <a:off x="7932351" y="3999301"/>
            <a:ext cx="1028449" cy="1028449"/>
          </a:xfrm>
          <a:prstGeom prst="rect">
            <a:avLst/>
          </a:prstGeom>
          <a:noFill/>
          <a:ln>
            <a:noFill/>
          </a:ln>
        </p:spPr>
      </p:pic>
      <p:sp>
        <p:nvSpPr>
          <p:cNvPr id="470" name="Google Shape;470;p86"/>
          <p:cNvSpPr txBox="1"/>
          <p:nvPr>
            <p:ph idx="2" type="ctrTitle"/>
          </p:nvPr>
        </p:nvSpPr>
        <p:spPr>
          <a:xfrm>
            <a:off x="5145625" y="121125"/>
            <a:ext cx="4716900" cy="1557600"/>
          </a:xfrm>
          <a:prstGeom prst="rect">
            <a:avLst/>
          </a:prstGeom>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200">
                <a:solidFill>
                  <a:srgbClr val="000000"/>
                </a:solidFill>
              </a:rPr>
              <a:t>Levels of </a:t>
            </a:r>
            <a:r>
              <a:rPr i="1" lang="en" sz="1200">
                <a:solidFill>
                  <a:srgbClr val="000000"/>
                </a:solidFill>
              </a:rPr>
              <a:t>objectives</a:t>
            </a:r>
            <a:r>
              <a:rPr lang="en" sz="1200">
                <a:solidFill>
                  <a:srgbClr val="000000"/>
                </a:solidFill>
              </a:rPr>
              <a:t> are typically:</a:t>
            </a:r>
            <a:endParaRPr sz="1200">
              <a:solidFill>
                <a:srgbClr val="000000"/>
              </a:solidFill>
            </a:endParaRPr>
          </a:p>
          <a:p>
            <a:pPr indent="-304800" lvl="0" marL="457200" rtl="0" algn="l">
              <a:lnSpc>
                <a:spcPct val="115000"/>
              </a:lnSpc>
              <a:spcBef>
                <a:spcPts val="1200"/>
              </a:spcBef>
              <a:spcAft>
                <a:spcPts val="0"/>
              </a:spcAft>
              <a:buClr>
                <a:srgbClr val="000000"/>
              </a:buClr>
              <a:buSzPts val="1200"/>
              <a:buFont typeface="Work Sans"/>
              <a:buChar char="●"/>
            </a:pPr>
            <a:r>
              <a:rPr lang="en" sz="1200">
                <a:solidFill>
                  <a:srgbClr val="000000"/>
                </a:solidFill>
              </a:rPr>
              <a:t>99.9 (Monthly failure budget: 43m 49s)</a:t>
            </a:r>
            <a:endParaRPr sz="1200">
              <a:solidFill>
                <a:srgbClr val="000000"/>
              </a:solidFill>
            </a:endParaRPr>
          </a:p>
          <a:p>
            <a:pPr indent="-304800" lvl="0" marL="457200" rtl="0" algn="l">
              <a:lnSpc>
                <a:spcPct val="115000"/>
              </a:lnSpc>
              <a:spcBef>
                <a:spcPts val="0"/>
              </a:spcBef>
              <a:spcAft>
                <a:spcPts val="0"/>
              </a:spcAft>
              <a:buClr>
                <a:srgbClr val="000000"/>
              </a:buClr>
              <a:buSzPts val="1200"/>
              <a:buFont typeface="Work Sans"/>
              <a:buChar char="●"/>
            </a:pPr>
            <a:r>
              <a:rPr lang="en" sz="1200">
                <a:solidFill>
                  <a:srgbClr val="000000"/>
                </a:solidFill>
              </a:rPr>
              <a:t>99.5 (Monthly failure budget: 3h 39m 8s)</a:t>
            </a:r>
            <a:endParaRPr sz="1200">
              <a:solidFill>
                <a:srgbClr val="000000"/>
              </a:solidFill>
            </a:endParaRPr>
          </a:p>
          <a:p>
            <a:pPr indent="-304800" lvl="0" marL="457200" rtl="0" algn="l">
              <a:lnSpc>
                <a:spcPct val="115000"/>
              </a:lnSpc>
              <a:spcBef>
                <a:spcPts val="0"/>
              </a:spcBef>
              <a:spcAft>
                <a:spcPts val="0"/>
              </a:spcAft>
              <a:buClr>
                <a:srgbClr val="000000"/>
              </a:buClr>
              <a:buSzPts val="1200"/>
              <a:buFont typeface="Work Sans"/>
              <a:buChar char="●"/>
            </a:pPr>
            <a:r>
              <a:rPr lang="en" sz="1200">
                <a:solidFill>
                  <a:srgbClr val="000000"/>
                </a:solidFill>
              </a:rPr>
              <a:t>99 (Monthly failure budget: 7h 18m 17s)</a:t>
            </a:r>
            <a:endParaRPr sz="1200">
              <a:solidFill>
                <a:srgbClr val="000000"/>
              </a:solidFill>
            </a:endParaRPr>
          </a:p>
          <a:p>
            <a:pPr indent="0" lvl="0" marL="0" rtl="0" algn="l">
              <a:spcBef>
                <a:spcPts val="120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87"/>
          <p:cNvSpPr txBox="1"/>
          <p:nvPr>
            <p:ph type="ctrTitle"/>
          </p:nvPr>
        </p:nvSpPr>
        <p:spPr>
          <a:xfrm>
            <a:off x="251425" y="228650"/>
            <a:ext cx="2962200" cy="585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600"/>
              <a:t>Objectives</a:t>
            </a:r>
            <a:endParaRPr sz="2600"/>
          </a:p>
        </p:txBody>
      </p:sp>
      <p:pic>
        <p:nvPicPr>
          <p:cNvPr id="476" name="Google Shape;476;p87"/>
          <p:cNvPicPr preferRelativeResize="0"/>
          <p:nvPr/>
        </p:nvPicPr>
        <p:blipFill>
          <a:blip r:embed="rId3">
            <a:alphaModFix/>
          </a:blip>
          <a:stretch>
            <a:fillRect/>
          </a:stretch>
        </p:blipFill>
        <p:spPr>
          <a:xfrm>
            <a:off x="7932351" y="3999301"/>
            <a:ext cx="1028449" cy="1028449"/>
          </a:xfrm>
          <a:prstGeom prst="rect">
            <a:avLst/>
          </a:prstGeom>
          <a:noFill/>
          <a:ln>
            <a:noFill/>
          </a:ln>
        </p:spPr>
      </p:pic>
      <p:pic>
        <p:nvPicPr>
          <p:cNvPr id="477" name="Google Shape;477;p87"/>
          <p:cNvPicPr preferRelativeResize="0"/>
          <p:nvPr/>
        </p:nvPicPr>
        <p:blipFill>
          <a:blip r:embed="rId4">
            <a:alphaModFix/>
          </a:blip>
          <a:stretch>
            <a:fillRect/>
          </a:stretch>
        </p:blipFill>
        <p:spPr>
          <a:xfrm>
            <a:off x="2109788" y="1462088"/>
            <a:ext cx="4924425" cy="2219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88"/>
          <p:cNvSpPr txBox="1"/>
          <p:nvPr>
            <p:ph type="ctrTitle"/>
          </p:nvPr>
        </p:nvSpPr>
        <p:spPr>
          <a:xfrm>
            <a:off x="251425" y="228650"/>
            <a:ext cx="4242900" cy="585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600"/>
              <a:t>Constant error rate</a:t>
            </a:r>
            <a:endParaRPr sz="2600"/>
          </a:p>
        </p:txBody>
      </p:sp>
      <p:pic>
        <p:nvPicPr>
          <p:cNvPr id="483" name="Google Shape;483;p88"/>
          <p:cNvPicPr preferRelativeResize="0"/>
          <p:nvPr/>
        </p:nvPicPr>
        <p:blipFill>
          <a:blip r:embed="rId3">
            <a:alphaModFix/>
          </a:blip>
          <a:stretch>
            <a:fillRect/>
          </a:stretch>
        </p:blipFill>
        <p:spPr>
          <a:xfrm>
            <a:off x="7932351" y="3999301"/>
            <a:ext cx="1028449" cy="1028449"/>
          </a:xfrm>
          <a:prstGeom prst="rect">
            <a:avLst/>
          </a:prstGeom>
          <a:noFill/>
          <a:ln>
            <a:noFill/>
          </a:ln>
        </p:spPr>
      </p:pic>
      <p:pic>
        <p:nvPicPr>
          <p:cNvPr id="484" name="Google Shape;484;p88"/>
          <p:cNvPicPr preferRelativeResize="0"/>
          <p:nvPr/>
        </p:nvPicPr>
        <p:blipFill>
          <a:blip r:embed="rId4">
            <a:alphaModFix/>
          </a:blip>
          <a:stretch>
            <a:fillRect/>
          </a:stretch>
        </p:blipFill>
        <p:spPr>
          <a:xfrm>
            <a:off x="1485900" y="1457325"/>
            <a:ext cx="5257800" cy="2228850"/>
          </a:xfrm>
          <a:prstGeom prst="rect">
            <a:avLst/>
          </a:prstGeom>
          <a:noFill/>
          <a:ln>
            <a:noFill/>
          </a:ln>
        </p:spPr>
      </p:pic>
      <p:sp>
        <p:nvSpPr>
          <p:cNvPr id="485" name="Google Shape;485;p88"/>
          <p:cNvSpPr/>
          <p:nvPr/>
        </p:nvSpPr>
        <p:spPr>
          <a:xfrm>
            <a:off x="6343450" y="1747800"/>
            <a:ext cx="674700" cy="38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486" name="Google Shape;486;p88"/>
          <p:cNvSpPr txBox="1"/>
          <p:nvPr>
            <p:ph idx="2" type="ctrTitle"/>
          </p:nvPr>
        </p:nvSpPr>
        <p:spPr>
          <a:xfrm rot="-401480">
            <a:off x="6374254" y="700873"/>
            <a:ext cx="2497412" cy="677177"/>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9"/>
          <p:cNvSpPr txBox="1"/>
          <p:nvPr>
            <p:ph type="ctrTitle"/>
          </p:nvPr>
        </p:nvSpPr>
        <p:spPr>
          <a:xfrm>
            <a:off x="246850" y="265325"/>
            <a:ext cx="2962200" cy="585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600"/>
              <a:t>Error budget</a:t>
            </a:r>
            <a:endParaRPr sz="2600"/>
          </a:p>
        </p:txBody>
      </p:sp>
      <p:pic>
        <p:nvPicPr>
          <p:cNvPr id="492" name="Google Shape;492;p89"/>
          <p:cNvPicPr preferRelativeResize="0"/>
          <p:nvPr/>
        </p:nvPicPr>
        <p:blipFill>
          <a:blip r:embed="rId3">
            <a:alphaModFix/>
          </a:blip>
          <a:stretch>
            <a:fillRect/>
          </a:stretch>
        </p:blipFill>
        <p:spPr>
          <a:xfrm>
            <a:off x="7932351" y="3999301"/>
            <a:ext cx="1028449" cy="1028449"/>
          </a:xfrm>
          <a:prstGeom prst="rect">
            <a:avLst/>
          </a:prstGeom>
          <a:noFill/>
          <a:ln>
            <a:noFill/>
          </a:ln>
        </p:spPr>
      </p:pic>
      <p:pic>
        <p:nvPicPr>
          <p:cNvPr id="493" name="Google Shape;493;p89"/>
          <p:cNvPicPr preferRelativeResize="0"/>
          <p:nvPr/>
        </p:nvPicPr>
        <p:blipFill>
          <a:blip r:embed="rId4">
            <a:alphaModFix/>
          </a:blip>
          <a:stretch>
            <a:fillRect/>
          </a:stretch>
        </p:blipFill>
        <p:spPr>
          <a:xfrm>
            <a:off x="1777963" y="1424925"/>
            <a:ext cx="5210175" cy="2400300"/>
          </a:xfrm>
          <a:prstGeom prst="rect">
            <a:avLst/>
          </a:prstGeom>
          <a:noFill/>
          <a:ln>
            <a:noFill/>
          </a:ln>
        </p:spPr>
      </p:pic>
      <p:sp>
        <p:nvSpPr>
          <p:cNvPr id="494" name="Google Shape;494;p89"/>
          <p:cNvSpPr txBox="1"/>
          <p:nvPr>
            <p:ph type="ctrTitle"/>
          </p:nvPr>
        </p:nvSpPr>
        <p:spPr>
          <a:xfrm>
            <a:off x="6380650" y="1196900"/>
            <a:ext cx="1649400" cy="369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200"/>
              <a:t>Burn</a:t>
            </a:r>
            <a:endParaRPr sz="1200"/>
          </a:p>
        </p:txBody>
      </p:sp>
      <p:cxnSp>
        <p:nvCxnSpPr>
          <p:cNvPr id="495" name="Google Shape;495;p89"/>
          <p:cNvCxnSpPr/>
          <p:nvPr/>
        </p:nvCxnSpPr>
        <p:spPr>
          <a:xfrm flipH="1">
            <a:off x="5875975" y="1466700"/>
            <a:ext cx="559200" cy="5592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90"/>
          <p:cNvSpPr txBox="1"/>
          <p:nvPr>
            <p:ph type="ctrTitle"/>
          </p:nvPr>
        </p:nvSpPr>
        <p:spPr>
          <a:xfrm>
            <a:off x="251425" y="228650"/>
            <a:ext cx="2962200" cy="585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600"/>
              <a:t>Burn chart</a:t>
            </a:r>
            <a:endParaRPr sz="2600"/>
          </a:p>
        </p:txBody>
      </p:sp>
      <p:pic>
        <p:nvPicPr>
          <p:cNvPr id="501" name="Google Shape;501;p90"/>
          <p:cNvPicPr preferRelativeResize="0"/>
          <p:nvPr/>
        </p:nvPicPr>
        <p:blipFill>
          <a:blip r:embed="rId3">
            <a:alphaModFix/>
          </a:blip>
          <a:stretch>
            <a:fillRect/>
          </a:stretch>
        </p:blipFill>
        <p:spPr>
          <a:xfrm>
            <a:off x="7932351" y="3999301"/>
            <a:ext cx="1028449" cy="1028449"/>
          </a:xfrm>
          <a:prstGeom prst="rect">
            <a:avLst/>
          </a:prstGeom>
          <a:noFill/>
          <a:ln>
            <a:noFill/>
          </a:ln>
        </p:spPr>
      </p:pic>
      <p:pic>
        <p:nvPicPr>
          <p:cNvPr id="502" name="Google Shape;502;p90"/>
          <p:cNvPicPr preferRelativeResize="0"/>
          <p:nvPr/>
        </p:nvPicPr>
        <p:blipFill>
          <a:blip r:embed="rId4">
            <a:alphaModFix/>
          </a:blip>
          <a:stretch>
            <a:fillRect/>
          </a:stretch>
        </p:blipFill>
        <p:spPr>
          <a:xfrm>
            <a:off x="1657350" y="1095375"/>
            <a:ext cx="5829300" cy="2952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91"/>
          <p:cNvSpPr txBox="1"/>
          <p:nvPr>
            <p:ph type="ctrTitle"/>
          </p:nvPr>
        </p:nvSpPr>
        <p:spPr>
          <a:xfrm>
            <a:off x="251425" y="228650"/>
            <a:ext cx="6645300" cy="585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600"/>
              <a:t>Burn chart example</a:t>
            </a:r>
            <a:endParaRPr sz="2600"/>
          </a:p>
        </p:txBody>
      </p:sp>
      <p:pic>
        <p:nvPicPr>
          <p:cNvPr id="508" name="Google Shape;508;p91"/>
          <p:cNvPicPr preferRelativeResize="0"/>
          <p:nvPr/>
        </p:nvPicPr>
        <p:blipFill>
          <a:blip r:embed="rId3">
            <a:alphaModFix/>
          </a:blip>
          <a:stretch>
            <a:fillRect/>
          </a:stretch>
        </p:blipFill>
        <p:spPr>
          <a:xfrm>
            <a:off x="7932351" y="3999301"/>
            <a:ext cx="1028449" cy="1028449"/>
          </a:xfrm>
          <a:prstGeom prst="rect">
            <a:avLst/>
          </a:prstGeom>
          <a:noFill/>
          <a:ln>
            <a:noFill/>
          </a:ln>
        </p:spPr>
      </p:pic>
      <p:pic>
        <p:nvPicPr>
          <p:cNvPr id="509" name="Google Shape;509;p91"/>
          <p:cNvPicPr preferRelativeResize="0"/>
          <p:nvPr/>
        </p:nvPicPr>
        <p:blipFill>
          <a:blip r:embed="rId4">
            <a:alphaModFix/>
          </a:blip>
          <a:stretch>
            <a:fillRect/>
          </a:stretch>
        </p:blipFill>
        <p:spPr>
          <a:xfrm>
            <a:off x="1657350" y="1095375"/>
            <a:ext cx="5829300" cy="2952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65"/>
          <p:cNvSpPr txBox="1"/>
          <p:nvPr>
            <p:ph type="ctrTitle"/>
          </p:nvPr>
        </p:nvSpPr>
        <p:spPr>
          <a:xfrm>
            <a:off x="311700" y="285865"/>
            <a:ext cx="4302300" cy="46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800"/>
              <a:t>We are Oda’s </a:t>
            </a:r>
            <a:r>
              <a:rPr lang="en" sz="1800"/>
              <a:t>Digital</a:t>
            </a:r>
            <a:r>
              <a:rPr lang="en" sz="1800"/>
              <a:t> Janitors</a:t>
            </a:r>
            <a:endParaRPr sz="1800"/>
          </a:p>
        </p:txBody>
      </p:sp>
      <p:sp>
        <p:nvSpPr>
          <p:cNvPr id="281" name="Google Shape;281;p65"/>
          <p:cNvSpPr txBox="1"/>
          <p:nvPr>
            <p:ph idx="2" type="ctrTitle"/>
          </p:nvPr>
        </p:nvSpPr>
        <p:spPr>
          <a:xfrm>
            <a:off x="334625" y="1002050"/>
            <a:ext cx="4716900" cy="748800"/>
          </a:xfrm>
          <a:prstGeom prst="rect">
            <a:avLst/>
          </a:prstGeom>
        </p:spPr>
        <p:txBody>
          <a:bodyPr anchorCtr="0" anchor="t" bIns="91425" lIns="91425" spcFirstLastPara="1" rIns="91425" wrap="square" tIns="91425">
            <a:spAutoFit/>
          </a:bodyPr>
          <a:lstStyle/>
          <a:p>
            <a:pPr indent="0" lvl="0" marL="45720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pic>
        <p:nvPicPr>
          <p:cNvPr id="282" name="Google Shape;282;p65"/>
          <p:cNvPicPr preferRelativeResize="0"/>
          <p:nvPr/>
        </p:nvPicPr>
        <p:blipFill>
          <a:blip r:embed="rId3">
            <a:alphaModFix/>
          </a:blip>
          <a:stretch>
            <a:fillRect/>
          </a:stretch>
        </p:blipFill>
        <p:spPr>
          <a:xfrm>
            <a:off x="7662525" y="3673825"/>
            <a:ext cx="1314176" cy="1314176"/>
          </a:xfrm>
          <a:prstGeom prst="rect">
            <a:avLst/>
          </a:prstGeom>
          <a:noFill/>
          <a:ln>
            <a:noFill/>
          </a:ln>
        </p:spPr>
      </p:pic>
      <p:pic>
        <p:nvPicPr>
          <p:cNvPr id="283" name="Google Shape;283;p65"/>
          <p:cNvPicPr preferRelativeResize="0"/>
          <p:nvPr/>
        </p:nvPicPr>
        <p:blipFill rotWithShape="1">
          <a:blip r:embed="rId4">
            <a:alphaModFix/>
          </a:blip>
          <a:srcRect b="24243" l="0" r="0" t="28257"/>
          <a:stretch/>
        </p:blipFill>
        <p:spPr>
          <a:xfrm>
            <a:off x="1487500" y="805650"/>
            <a:ext cx="6016349" cy="3810224"/>
          </a:xfrm>
          <a:prstGeom prst="rect">
            <a:avLst/>
          </a:prstGeom>
          <a:noFill/>
          <a:ln>
            <a:noFill/>
          </a:ln>
        </p:spPr>
      </p:pic>
      <p:sp>
        <p:nvSpPr>
          <p:cNvPr id="284" name="Google Shape;284;p65"/>
          <p:cNvSpPr txBox="1"/>
          <p:nvPr/>
        </p:nvSpPr>
        <p:spPr>
          <a:xfrm>
            <a:off x="334625" y="747575"/>
            <a:ext cx="565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Work Sans"/>
              <a:ea typeface="Work Sans"/>
              <a:cs typeface="Work Sans"/>
              <a:sym typeface="Work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3" name="Shape 513"/>
        <p:cNvGrpSpPr/>
        <p:nvPr/>
      </p:nvGrpSpPr>
      <p:grpSpPr>
        <a:xfrm>
          <a:off x="0" y="0"/>
          <a:ext cx="0" cy="0"/>
          <a:chOff x="0" y="0"/>
          <a:chExt cx="0" cy="0"/>
        </a:xfrm>
      </p:grpSpPr>
      <p:sp>
        <p:nvSpPr>
          <p:cNvPr id="514" name="Google Shape;514;p92"/>
          <p:cNvSpPr txBox="1"/>
          <p:nvPr>
            <p:ph type="ctrTitle"/>
          </p:nvPr>
        </p:nvSpPr>
        <p:spPr>
          <a:xfrm>
            <a:off x="311700" y="285865"/>
            <a:ext cx="4302300" cy="46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800"/>
              <a:t>Error rate example</a:t>
            </a:r>
            <a:endParaRPr sz="1800"/>
          </a:p>
        </p:txBody>
      </p:sp>
      <p:sp>
        <p:nvSpPr>
          <p:cNvPr id="515" name="Google Shape;515;p92"/>
          <p:cNvSpPr txBox="1"/>
          <p:nvPr/>
        </p:nvSpPr>
        <p:spPr>
          <a:xfrm>
            <a:off x="585750" y="832475"/>
            <a:ext cx="797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Work Sans"/>
              <a:ea typeface="Work Sans"/>
              <a:cs typeface="Work Sans"/>
              <a:sym typeface="Work Sans"/>
            </a:endParaRPr>
          </a:p>
        </p:txBody>
      </p:sp>
      <p:pic>
        <p:nvPicPr>
          <p:cNvPr id="516" name="Google Shape;516;p92"/>
          <p:cNvPicPr preferRelativeResize="0"/>
          <p:nvPr/>
        </p:nvPicPr>
        <p:blipFill>
          <a:blip r:embed="rId3">
            <a:alphaModFix/>
          </a:blip>
          <a:stretch>
            <a:fillRect/>
          </a:stretch>
        </p:blipFill>
        <p:spPr>
          <a:xfrm>
            <a:off x="2054925" y="445025"/>
            <a:ext cx="4610100" cy="1562100"/>
          </a:xfrm>
          <a:prstGeom prst="rect">
            <a:avLst/>
          </a:prstGeom>
          <a:noFill/>
          <a:ln>
            <a:noFill/>
          </a:ln>
        </p:spPr>
      </p:pic>
      <p:pic>
        <p:nvPicPr>
          <p:cNvPr id="517" name="Google Shape;517;p92"/>
          <p:cNvPicPr preferRelativeResize="0"/>
          <p:nvPr/>
        </p:nvPicPr>
        <p:blipFill>
          <a:blip r:embed="rId4">
            <a:alphaModFix/>
          </a:blip>
          <a:stretch>
            <a:fillRect/>
          </a:stretch>
        </p:blipFill>
        <p:spPr>
          <a:xfrm>
            <a:off x="340825" y="2107525"/>
            <a:ext cx="8455304" cy="2395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1" name="Shape 521"/>
        <p:cNvGrpSpPr/>
        <p:nvPr/>
      </p:nvGrpSpPr>
      <p:grpSpPr>
        <a:xfrm>
          <a:off x="0" y="0"/>
          <a:ext cx="0" cy="0"/>
          <a:chOff x="0" y="0"/>
          <a:chExt cx="0" cy="0"/>
        </a:xfrm>
      </p:grpSpPr>
      <p:sp>
        <p:nvSpPr>
          <p:cNvPr id="522" name="Google Shape;522;p93"/>
          <p:cNvSpPr txBox="1"/>
          <p:nvPr>
            <p:ph type="ctrTitle"/>
          </p:nvPr>
        </p:nvSpPr>
        <p:spPr>
          <a:xfrm>
            <a:off x="311700" y="285865"/>
            <a:ext cx="4302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Burning our </a:t>
            </a:r>
            <a:r>
              <a:rPr lang="en"/>
              <a:t>error</a:t>
            </a:r>
            <a:r>
              <a:rPr lang="en"/>
              <a:t> budget</a:t>
            </a:r>
            <a:endParaRPr/>
          </a:p>
        </p:txBody>
      </p:sp>
      <p:pic>
        <p:nvPicPr>
          <p:cNvPr id="523" name="Google Shape;523;p93"/>
          <p:cNvPicPr preferRelativeResize="0"/>
          <p:nvPr/>
        </p:nvPicPr>
        <p:blipFill>
          <a:blip r:embed="rId3">
            <a:alphaModFix/>
          </a:blip>
          <a:stretch>
            <a:fillRect/>
          </a:stretch>
        </p:blipFill>
        <p:spPr>
          <a:xfrm>
            <a:off x="624476" y="716975"/>
            <a:ext cx="7961027" cy="3794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94"/>
          <p:cNvSpPr txBox="1"/>
          <p:nvPr>
            <p:ph type="ctrTitle"/>
          </p:nvPr>
        </p:nvSpPr>
        <p:spPr>
          <a:xfrm>
            <a:off x="311700" y="285865"/>
            <a:ext cx="43023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800"/>
              <a:t>Burning our error budget</a:t>
            </a:r>
            <a:endParaRPr sz="1800"/>
          </a:p>
          <a:p>
            <a:pPr indent="0" lvl="0" marL="0" rtl="0" algn="l">
              <a:spcBef>
                <a:spcPts val="0"/>
              </a:spcBef>
              <a:spcAft>
                <a:spcPts val="0"/>
              </a:spcAft>
              <a:buNone/>
            </a:pPr>
            <a:r>
              <a:t/>
            </a:r>
            <a:endParaRPr sz="1800"/>
          </a:p>
        </p:txBody>
      </p:sp>
      <p:pic>
        <p:nvPicPr>
          <p:cNvPr id="529" name="Google Shape;529;p94"/>
          <p:cNvPicPr preferRelativeResize="0"/>
          <p:nvPr/>
        </p:nvPicPr>
        <p:blipFill>
          <a:blip r:embed="rId3">
            <a:alphaModFix/>
          </a:blip>
          <a:stretch>
            <a:fillRect/>
          </a:stretch>
        </p:blipFill>
        <p:spPr>
          <a:xfrm>
            <a:off x="359125" y="653842"/>
            <a:ext cx="8425750" cy="3835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95"/>
          <p:cNvPicPr preferRelativeResize="0"/>
          <p:nvPr/>
        </p:nvPicPr>
        <p:blipFill>
          <a:blip r:embed="rId3">
            <a:alphaModFix/>
          </a:blip>
          <a:stretch>
            <a:fillRect/>
          </a:stretch>
        </p:blipFill>
        <p:spPr>
          <a:xfrm>
            <a:off x="6390421" y="1436863"/>
            <a:ext cx="1104476" cy="1657124"/>
          </a:xfrm>
          <a:prstGeom prst="rect">
            <a:avLst/>
          </a:prstGeom>
          <a:noFill/>
          <a:ln>
            <a:noFill/>
          </a:ln>
        </p:spPr>
      </p:pic>
      <p:pic>
        <p:nvPicPr>
          <p:cNvPr id="535" name="Google Shape;535;p95"/>
          <p:cNvPicPr preferRelativeResize="0"/>
          <p:nvPr/>
        </p:nvPicPr>
        <p:blipFill>
          <a:blip r:embed="rId4">
            <a:alphaModFix/>
          </a:blip>
          <a:stretch>
            <a:fillRect/>
          </a:stretch>
        </p:blipFill>
        <p:spPr>
          <a:xfrm>
            <a:off x="5029212" y="1444600"/>
            <a:ext cx="1361225" cy="1641641"/>
          </a:xfrm>
          <a:prstGeom prst="rect">
            <a:avLst/>
          </a:prstGeom>
          <a:noFill/>
          <a:ln>
            <a:noFill/>
          </a:ln>
        </p:spPr>
      </p:pic>
      <p:sp>
        <p:nvSpPr>
          <p:cNvPr id="536" name="Google Shape;536;p95"/>
          <p:cNvSpPr txBox="1"/>
          <p:nvPr/>
        </p:nvSpPr>
        <p:spPr>
          <a:xfrm>
            <a:off x="336425" y="1828825"/>
            <a:ext cx="37785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Work Sans"/>
                <a:ea typeface="Work Sans"/>
                <a:cs typeface="Work Sans"/>
                <a:sym typeface="Work Sans"/>
              </a:rPr>
              <a:t>It hides / helps out with a fair amount of complexity around building and managing the SLOs. </a:t>
            </a:r>
            <a:endParaRPr sz="1900">
              <a:latin typeface="Work Sans"/>
              <a:ea typeface="Work Sans"/>
              <a:cs typeface="Work Sans"/>
              <a:sym typeface="Work Sans"/>
            </a:endParaRPr>
          </a:p>
        </p:txBody>
      </p:sp>
      <p:sp>
        <p:nvSpPr>
          <p:cNvPr id="537" name="Google Shape;537;p95"/>
          <p:cNvSpPr txBox="1"/>
          <p:nvPr/>
        </p:nvSpPr>
        <p:spPr>
          <a:xfrm>
            <a:off x="336425" y="370125"/>
            <a:ext cx="7158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Georgia"/>
                <a:ea typeface="Georgia"/>
                <a:cs typeface="Georgia"/>
                <a:sym typeface="Georgia"/>
              </a:rPr>
              <a:t>Why use sloth? </a:t>
            </a:r>
            <a:endParaRPr b="1" sz="2000">
              <a:latin typeface="Georgia"/>
              <a:ea typeface="Georgia"/>
              <a:cs typeface="Georgia"/>
              <a:sym typeface="Georgi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1" name="Shape 541"/>
        <p:cNvGrpSpPr/>
        <p:nvPr/>
      </p:nvGrpSpPr>
      <p:grpSpPr>
        <a:xfrm>
          <a:off x="0" y="0"/>
          <a:ext cx="0" cy="0"/>
          <a:chOff x="0" y="0"/>
          <a:chExt cx="0" cy="0"/>
        </a:xfrm>
      </p:grpSpPr>
      <p:sp>
        <p:nvSpPr>
          <p:cNvPr id="542" name="Google Shape;542;p96"/>
          <p:cNvSpPr txBox="1"/>
          <p:nvPr>
            <p:ph type="ctrTitle"/>
          </p:nvPr>
        </p:nvSpPr>
        <p:spPr>
          <a:xfrm>
            <a:off x="311700" y="285875"/>
            <a:ext cx="73527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When does the alert trigger? An example with a 99.9% objective </a:t>
            </a:r>
            <a:endParaRPr/>
          </a:p>
        </p:txBody>
      </p:sp>
      <p:pic>
        <p:nvPicPr>
          <p:cNvPr id="543" name="Google Shape;543;p96"/>
          <p:cNvPicPr preferRelativeResize="0"/>
          <p:nvPr/>
        </p:nvPicPr>
        <p:blipFill>
          <a:blip r:embed="rId3">
            <a:alphaModFix/>
          </a:blip>
          <a:stretch>
            <a:fillRect/>
          </a:stretch>
        </p:blipFill>
        <p:spPr>
          <a:xfrm>
            <a:off x="152400" y="1068665"/>
            <a:ext cx="8839201" cy="300615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7" name="Shape 547"/>
        <p:cNvGrpSpPr/>
        <p:nvPr/>
      </p:nvGrpSpPr>
      <p:grpSpPr>
        <a:xfrm>
          <a:off x="0" y="0"/>
          <a:ext cx="0" cy="0"/>
          <a:chOff x="0" y="0"/>
          <a:chExt cx="0" cy="0"/>
        </a:xfrm>
      </p:grpSpPr>
      <p:sp>
        <p:nvSpPr>
          <p:cNvPr id="548" name="Google Shape;548;p97"/>
          <p:cNvSpPr txBox="1"/>
          <p:nvPr>
            <p:ph type="ctrTitle"/>
          </p:nvPr>
        </p:nvSpPr>
        <p:spPr>
          <a:xfrm>
            <a:off x="311700" y="285865"/>
            <a:ext cx="4302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Resources</a:t>
            </a:r>
            <a:endParaRPr/>
          </a:p>
        </p:txBody>
      </p:sp>
      <p:pic>
        <p:nvPicPr>
          <p:cNvPr id="549" name="Google Shape;549;p97"/>
          <p:cNvPicPr preferRelativeResize="0"/>
          <p:nvPr/>
        </p:nvPicPr>
        <p:blipFill>
          <a:blip r:embed="rId3">
            <a:alphaModFix/>
          </a:blip>
          <a:stretch>
            <a:fillRect/>
          </a:stretch>
        </p:blipFill>
        <p:spPr>
          <a:xfrm rot="-651925">
            <a:off x="5600675" y="3641751"/>
            <a:ext cx="3747948" cy="1561024"/>
          </a:xfrm>
          <a:prstGeom prst="rect">
            <a:avLst/>
          </a:prstGeom>
          <a:noFill/>
          <a:ln>
            <a:noFill/>
          </a:ln>
        </p:spPr>
      </p:pic>
      <p:pic>
        <p:nvPicPr>
          <p:cNvPr id="550" name="Google Shape;550;p97"/>
          <p:cNvPicPr preferRelativeResize="0"/>
          <p:nvPr/>
        </p:nvPicPr>
        <p:blipFill>
          <a:blip r:embed="rId4">
            <a:alphaModFix/>
          </a:blip>
          <a:stretch>
            <a:fillRect/>
          </a:stretch>
        </p:blipFill>
        <p:spPr>
          <a:xfrm>
            <a:off x="810450" y="780903"/>
            <a:ext cx="6057125" cy="34071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98"/>
          <p:cNvPicPr preferRelativeResize="0"/>
          <p:nvPr/>
        </p:nvPicPr>
        <p:blipFill>
          <a:blip r:embed="rId3">
            <a:alphaModFix/>
          </a:blip>
          <a:stretch>
            <a:fillRect/>
          </a:stretch>
        </p:blipFill>
        <p:spPr>
          <a:xfrm>
            <a:off x="76200" y="564405"/>
            <a:ext cx="8991601" cy="4520595"/>
          </a:xfrm>
          <a:prstGeom prst="rect">
            <a:avLst/>
          </a:prstGeom>
          <a:noFill/>
          <a:ln>
            <a:noFill/>
          </a:ln>
        </p:spPr>
      </p:pic>
      <p:sp>
        <p:nvSpPr>
          <p:cNvPr id="556" name="Google Shape;556;p98"/>
          <p:cNvSpPr txBox="1"/>
          <p:nvPr>
            <p:ph type="ctrTitle"/>
          </p:nvPr>
        </p:nvSpPr>
        <p:spPr>
          <a:xfrm>
            <a:off x="205225" y="133290"/>
            <a:ext cx="4302300" cy="46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800"/>
              <a:t>Let’s have a look at a sloth SLO </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9"/>
          <p:cNvSpPr txBox="1"/>
          <p:nvPr>
            <p:ph type="ctrTitle"/>
          </p:nvPr>
        </p:nvSpPr>
        <p:spPr>
          <a:xfrm>
            <a:off x="321100" y="154225"/>
            <a:ext cx="5392500" cy="46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800"/>
              <a:t>Multiwindow, Multi-Burn-Rate Alerts</a:t>
            </a:r>
            <a:endParaRPr sz="1800"/>
          </a:p>
        </p:txBody>
      </p:sp>
      <p:pic>
        <p:nvPicPr>
          <p:cNvPr id="562" name="Google Shape;562;p99"/>
          <p:cNvPicPr preferRelativeResize="0"/>
          <p:nvPr/>
        </p:nvPicPr>
        <p:blipFill>
          <a:blip r:embed="rId3">
            <a:alphaModFix/>
          </a:blip>
          <a:stretch>
            <a:fillRect/>
          </a:stretch>
        </p:blipFill>
        <p:spPr>
          <a:xfrm>
            <a:off x="1130475" y="635900"/>
            <a:ext cx="6883075" cy="38717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100"/>
          <p:cNvPicPr preferRelativeResize="0"/>
          <p:nvPr/>
        </p:nvPicPr>
        <p:blipFill>
          <a:blip r:embed="rId3">
            <a:alphaModFix/>
          </a:blip>
          <a:stretch>
            <a:fillRect/>
          </a:stretch>
        </p:blipFill>
        <p:spPr>
          <a:xfrm>
            <a:off x="371626" y="0"/>
            <a:ext cx="8495495" cy="50689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id="572" name="Google Shape;572;p101"/>
          <p:cNvPicPr preferRelativeResize="0"/>
          <p:nvPr/>
        </p:nvPicPr>
        <p:blipFill>
          <a:blip r:embed="rId3">
            <a:alphaModFix/>
          </a:blip>
          <a:stretch>
            <a:fillRect/>
          </a:stretch>
        </p:blipFill>
        <p:spPr>
          <a:xfrm>
            <a:off x="0" y="961725"/>
            <a:ext cx="9143999" cy="28383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66"/>
          <p:cNvSpPr txBox="1"/>
          <p:nvPr/>
        </p:nvSpPr>
        <p:spPr>
          <a:xfrm>
            <a:off x="3072300" y="2999300"/>
            <a:ext cx="2999400" cy="406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t/>
            </a:r>
            <a:endParaRPr sz="1800">
              <a:solidFill>
                <a:schemeClr val="lt1"/>
              </a:solidFill>
              <a:latin typeface="Work Sans"/>
              <a:ea typeface="Work Sans"/>
              <a:cs typeface="Work Sans"/>
              <a:sym typeface="Work Sans"/>
            </a:endParaRPr>
          </a:p>
        </p:txBody>
      </p:sp>
      <p:pic>
        <p:nvPicPr>
          <p:cNvPr id="290" name="Google Shape;290;p66"/>
          <p:cNvPicPr preferRelativeResize="0"/>
          <p:nvPr/>
        </p:nvPicPr>
        <p:blipFill>
          <a:blip r:embed="rId3">
            <a:alphaModFix/>
          </a:blip>
          <a:stretch>
            <a:fillRect/>
          </a:stretch>
        </p:blipFill>
        <p:spPr>
          <a:xfrm>
            <a:off x="3192137" y="1191875"/>
            <a:ext cx="2759725" cy="27597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102"/>
          <p:cNvSpPr txBox="1"/>
          <p:nvPr>
            <p:ph type="ctrTitle"/>
          </p:nvPr>
        </p:nvSpPr>
        <p:spPr>
          <a:xfrm>
            <a:off x="1165325" y="2294250"/>
            <a:ext cx="6813300" cy="5550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3000"/>
              <a:t>Real Oda examples</a:t>
            </a:r>
            <a:endParaRPr sz="3000"/>
          </a:p>
        </p:txBody>
      </p:sp>
      <p:sp>
        <p:nvSpPr>
          <p:cNvPr id="578" name="Google Shape;578;p102"/>
          <p:cNvSpPr txBox="1"/>
          <p:nvPr/>
        </p:nvSpPr>
        <p:spPr>
          <a:xfrm>
            <a:off x="3072300" y="2999300"/>
            <a:ext cx="2999400" cy="6279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 sz="1800">
                <a:solidFill>
                  <a:schemeClr val="lt1"/>
                </a:solidFill>
                <a:latin typeface="Work Sans"/>
                <a:ea typeface="Work Sans"/>
                <a:cs typeface="Work Sans"/>
                <a:sym typeface="Work Sans"/>
              </a:rPr>
              <a:t>«Have you tried not working from Gjøvik?»</a:t>
            </a:r>
            <a:endParaRPr sz="1800">
              <a:solidFill>
                <a:schemeClr val="lt1"/>
              </a:solidFill>
              <a:latin typeface="Work Sans"/>
              <a:ea typeface="Work Sans"/>
              <a:cs typeface="Work Sans"/>
              <a:sym typeface="Work Sans"/>
            </a:endParaRPr>
          </a:p>
        </p:txBody>
      </p:sp>
      <p:pic>
        <p:nvPicPr>
          <p:cNvPr id="579" name="Google Shape;579;p102"/>
          <p:cNvPicPr preferRelativeResize="0"/>
          <p:nvPr/>
        </p:nvPicPr>
        <p:blipFill>
          <a:blip r:embed="rId3">
            <a:alphaModFix/>
          </a:blip>
          <a:stretch>
            <a:fillRect/>
          </a:stretch>
        </p:blipFill>
        <p:spPr>
          <a:xfrm rot="-444180">
            <a:off x="5340875" y="3452475"/>
            <a:ext cx="3314700" cy="1257300"/>
          </a:xfrm>
          <a:prstGeom prst="rect">
            <a:avLst/>
          </a:prstGeom>
          <a:noFill/>
          <a:ln>
            <a:noFill/>
          </a:ln>
        </p:spPr>
      </p:pic>
      <p:pic>
        <p:nvPicPr>
          <p:cNvPr id="580" name="Google Shape;580;p102"/>
          <p:cNvPicPr preferRelativeResize="0"/>
          <p:nvPr/>
        </p:nvPicPr>
        <p:blipFill>
          <a:blip r:embed="rId4">
            <a:alphaModFix/>
          </a:blip>
          <a:stretch>
            <a:fillRect/>
          </a:stretch>
        </p:blipFill>
        <p:spPr>
          <a:xfrm rot="398322">
            <a:off x="296550" y="3440598"/>
            <a:ext cx="3453725" cy="959806"/>
          </a:xfrm>
          <a:prstGeom prst="rect">
            <a:avLst/>
          </a:prstGeom>
          <a:noFill/>
          <a:ln>
            <a:noFill/>
          </a:ln>
        </p:spPr>
      </p:pic>
      <p:pic>
        <p:nvPicPr>
          <p:cNvPr id="581" name="Google Shape;581;p102"/>
          <p:cNvPicPr preferRelativeResize="0"/>
          <p:nvPr/>
        </p:nvPicPr>
        <p:blipFill>
          <a:blip r:embed="rId5">
            <a:alphaModFix/>
          </a:blip>
          <a:stretch>
            <a:fillRect/>
          </a:stretch>
        </p:blipFill>
        <p:spPr>
          <a:xfrm rot="-201271">
            <a:off x="214334" y="432805"/>
            <a:ext cx="4588283" cy="799416"/>
          </a:xfrm>
          <a:prstGeom prst="rect">
            <a:avLst/>
          </a:prstGeom>
          <a:noFill/>
          <a:ln>
            <a:noFill/>
          </a:ln>
        </p:spPr>
      </p:pic>
      <p:pic>
        <p:nvPicPr>
          <p:cNvPr id="582" name="Google Shape;582;p102"/>
          <p:cNvPicPr preferRelativeResize="0"/>
          <p:nvPr/>
        </p:nvPicPr>
        <p:blipFill>
          <a:blip r:embed="rId6">
            <a:alphaModFix/>
          </a:blip>
          <a:stretch>
            <a:fillRect/>
          </a:stretch>
        </p:blipFill>
        <p:spPr>
          <a:xfrm rot="400284">
            <a:off x="3183798" y="1020678"/>
            <a:ext cx="5438405" cy="10033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103"/>
          <p:cNvSpPr txBox="1"/>
          <p:nvPr>
            <p:ph type="ctrTitle"/>
          </p:nvPr>
        </p:nvSpPr>
        <p:spPr>
          <a:xfrm>
            <a:off x="311700" y="285865"/>
            <a:ext cx="4302300" cy="46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800"/>
              <a:t>Networking</a:t>
            </a:r>
            <a:endParaRPr sz="1800"/>
          </a:p>
        </p:txBody>
      </p:sp>
      <p:sp>
        <p:nvSpPr>
          <p:cNvPr id="588" name="Google Shape;588;p103"/>
          <p:cNvSpPr txBox="1"/>
          <p:nvPr>
            <p:ph idx="2" type="ctrTitle"/>
          </p:nvPr>
        </p:nvSpPr>
        <p:spPr>
          <a:xfrm>
            <a:off x="417025" y="805875"/>
            <a:ext cx="5570100" cy="400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the burden of proof on the networking team</a:t>
            </a:r>
            <a:endParaRPr/>
          </a:p>
        </p:txBody>
      </p:sp>
      <p:pic>
        <p:nvPicPr>
          <p:cNvPr id="589" name="Google Shape;589;p103"/>
          <p:cNvPicPr preferRelativeResize="0"/>
          <p:nvPr/>
        </p:nvPicPr>
        <p:blipFill>
          <a:blip r:embed="rId3">
            <a:alphaModFix/>
          </a:blip>
          <a:stretch>
            <a:fillRect/>
          </a:stretch>
        </p:blipFill>
        <p:spPr>
          <a:xfrm>
            <a:off x="7336653" y="3510833"/>
            <a:ext cx="1549788" cy="1549793"/>
          </a:xfrm>
          <a:prstGeom prst="rect">
            <a:avLst/>
          </a:prstGeom>
          <a:noFill/>
          <a:ln>
            <a:noFill/>
          </a:ln>
        </p:spPr>
      </p:pic>
      <p:pic>
        <p:nvPicPr>
          <p:cNvPr id="590" name="Google Shape;590;p103"/>
          <p:cNvPicPr preferRelativeResize="0"/>
          <p:nvPr/>
        </p:nvPicPr>
        <p:blipFill>
          <a:blip r:embed="rId4">
            <a:alphaModFix/>
          </a:blip>
          <a:stretch>
            <a:fillRect/>
          </a:stretch>
        </p:blipFill>
        <p:spPr>
          <a:xfrm>
            <a:off x="448950" y="1264363"/>
            <a:ext cx="5038725" cy="2124075"/>
          </a:xfrm>
          <a:prstGeom prst="rect">
            <a:avLst/>
          </a:prstGeom>
          <a:noFill/>
          <a:ln>
            <a:noFill/>
          </a:ln>
        </p:spPr>
      </p:pic>
      <p:pic>
        <p:nvPicPr>
          <p:cNvPr id="591" name="Google Shape;591;p103"/>
          <p:cNvPicPr preferRelativeResize="0"/>
          <p:nvPr/>
        </p:nvPicPr>
        <p:blipFill>
          <a:blip r:embed="rId5">
            <a:alphaModFix/>
          </a:blip>
          <a:stretch>
            <a:fillRect/>
          </a:stretch>
        </p:blipFill>
        <p:spPr>
          <a:xfrm>
            <a:off x="1350675" y="3578888"/>
            <a:ext cx="4748405" cy="1384188"/>
          </a:xfrm>
          <a:prstGeom prst="rect">
            <a:avLst/>
          </a:prstGeom>
          <a:noFill/>
          <a:ln>
            <a:noFill/>
          </a:ln>
        </p:spPr>
      </p:pic>
      <p:pic>
        <p:nvPicPr>
          <p:cNvPr id="592" name="Google Shape;592;p103"/>
          <p:cNvPicPr preferRelativeResize="0"/>
          <p:nvPr/>
        </p:nvPicPr>
        <p:blipFill>
          <a:blip r:embed="rId6">
            <a:alphaModFix/>
          </a:blip>
          <a:stretch>
            <a:fillRect/>
          </a:stretch>
        </p:blipFill>
        <p:spPr>
          <a:xfrm>
            <a:off x="5693200" y="1708225"/>
            <a:ext cx="3193250" cy="130044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104"/>
          <p:cNvSpPr txBox="1"/>
          <p:nvPr>
            <p:ph type="ctrTitle"/>
          </p:nvPr>
        </p:nvSpPr>
        <p:spPr>
          <a:xfrm>
            <a:off x="311700" y="285865"/>
            <a:ext cx="4302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Networking</a:t>
            </a:r>
            <a:endParaRPr/>
          </a:p>
        </p:txBody>
      </p:sp>
      <p:sp>
        <p:nvSpPr>
          <p:cNvPr id="598" name="Google Shape;598;p104"/>
          <p:cNvSpPr txBox="1"/>
          <p:nvPr>
            <p:ph idx="2" type="ctrTitle"/>
          </p:nvPr>
        </p:nvSpPr>
        <p:spPr>
          <a:xfrm>
            <a:off x="417025" y="805875"/>
            <a:ext cx="5570100" cy="400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99" name="Google Shape;599;p104"/>
          <p:cNvPicPr preferRelativeResize="0"/>
          <p:nvPr/>
        </p:nvPicPr>
        <p:blipFill>
          <a:blip r:embed="rId3">
            <a:alphaModFix/>
          </a:blip>
          <a:stretch>
            <a:fillRect/>
          </a:stretch>
        </p:blipFill>
        <p:spPr>
          <a:xfrm>
            <a:off x="1917775" y="1334754"/>
            <a:ext cx="3747950" cy="2818971"/>
          </a:xfrm>
          <a:prstGeom prst="rect">
            <a:avLst/>
          </a:prstGeom>
          <a:noFill/>
          <a:ln>
            <a:noFill/>
          </a:ln>
        </p:spPr>
      </p:pic>
      <p:pic>
        <p:nvPicPr>
          <p:cNvPr id="600" name="Google Shape;600;p104"/>
          <p:cNvPicPr preferRelativeResize="0"/>
          <p:nvPr/>
        </p:nvPicPr>
        <p:blipFill>
          <a:blip r:embed="rId4">
            <a:alphaModFix/>
          </a:blip>
          <a:stretch>
            <a:fillRect/>
          </a:stretch>
        </p:blipFill>
        <p:spPr>
          <a:xfrm>
            <a:off x="7336653" y="3510833"/>
            <a:ext cx="1549788" cy="154979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05"/>
          <p:cNvSpPr txBox="1"/>
          <p:nvPr>
            <p:ph type="ctrTitle"/>
          </p:nvPr>
        </p:nvSpPr>
        <p:spPr>
          <a:xfrm>
            <a:off x="311700" y="285865"/>
            <a:ext cx="4302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Networking</a:t>
            </a:r>
            <a:endParaRPr/>
          </a:p>
        </p:txBody>
      </p:sp>
      <p:pic>
        <p:nvPicPr>
          <p:cNvPr id="606" name="Google Shape;606;p105"/>
          <p:cNvPicPr preferRelativeResize="0"/>
          <p:nvPr/>
        </p:nvPicPr>
        <p:blipFill>
          <a:blip r:embed="rId3">
            <a:alphaModFix/>
          </a:blip>
          <a:stretch>
            <a:fillRect/>
          </a:stretch>
        </p:blipFill>
        <p:spPr>
          <a:xfrm>
            <a:off x="7336653" y="3510833"/>
            <a:ext cx="1549788" cy="1549793"/>
          </a:xfrm>
          <a:prstGeom prst="rect">
            <a:avLst/>
          </a:prstGeom>
          <a:noFill/>
          <a:ln>
            <a:noFill/>
          </a:ln>
        </p:spPr>
      </p:pic>
      <p:pic>
        <p:nvPicPr>
          <p:cNvPr id="607" name="Google Shape;607;p105"/>
          <p:cNvPicPr preferRelativeResize="0"/>
          <p:nvPr/>
        </p:nvPicPr>
        <p:blipFill>
          <a:blip r:embed="rId4">
            <a:alphaModFix/>
          </a:blip>
          <a:stretch>
            <a:fillRect/>
          </a:stretch>
        </p:blipFill>
        <p:spPr>
          <a:xfrm>
            <a:off x="1925600" y="237689"/>
            <a:ext cx="4685749" cy="48205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106"/>
          <p:cNvSpPr txBox="1"/>
          <p:nvPr>
            <p:ph type="ctrTitle"/>
          </p:nvPr>
        </p:nvSpPr>
        <p:spPr>
          <a:xfrm>
            <a:off x="311700" y="285865"/>
            <a:ext cx="4302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Networking</a:t>
            </a:r>
            <a:endParaRPr/>
          </a:p>
        </p:txBody>
      </p:sp>
      <p:sp>
        <p:nvSpPr>
          <p:cNvPr id="613" name="Google Shape;613;p106"/>
          <p:cNvSpPr txBox="1"/>
          <p:nvPr>
            <p:ph idx="2" type="ctrTitle"/>
          </p:nvPr>
        </p:nvSpPr>
        <p:spPr>
          <a:xfrm>
            <a:off x="417025" y="805875"/>
            <a:ext cx="5570100" cy="400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614" name="Google Shape;614;p106"/>
          <p:cNvPicPr preferRelativeResize="0"/>
          <p:nvPr/>
        </p:nvPicPr>
        <p:blipFill>
          <a:blip r:embed="rId3">
            <a:alphaModFix/>
          </a:blip>
          <a:stretch>
            <a:fillRect/>
          </a:stretch>
        </p:blipFill>
        <p:spPr>
          <a:xfrm>
            <a:off x="7336653" y="3510833"/>
            <a:ext cx="1549788" cy="1549793"/>
          </a:xfrm>
          <a:prstGeom prst="rect">
            <a:avLst/>
          </a:prstGeom>
          <a:noFill/>
          <a:ln>
            <a:noFill/>
          </a:ln>
        </p:spPr>
      </p:pic>
      <p:sp>
        <p:nvSpPr>
          <p:cNvPr id="615" name="Google Shape;615;p106"/>
          <p:cNvSpPr txBox="1"/>
          <p:nvPr/>
        </p:nvSpPr>
        <p:spPr>
          <a:xfrm>
            <a:off x="3313375" y="104575"/>
            <a:ext cx="44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Work Sans"/>
                <a:ea typeface="Work Sans"/>
                <a:cs typeface="Work Sans"/>
                <a:sym typeface="Work Sans"/>
              </a:rPr>
              <a:t>100ms round trip</a:t>
            </a:r>
            <a:endParaRPr>
              <a:latin typeface="Work Sans"/>
              <a:ea typeface="Work Sans"/>
              <a:cs typeface="Work Sans"/>
              <a:sym typeface="Work Sans"/>
            </a:endParaRPr>
          </a:p>
        </p:txBody>
      </p:sp>
      <p:sp>
        <p:nvSpPr>
          <p:cNvPr id="616" name="Google Shape;616;p106"/>
          <p:cNvSpPr txBox="1"/>
          <p:nvPr/>
        </p:nvSpPr>
        <p:spPr>
          <a:xfrm>
            <a:off x="4114800" y="445025"/>
            <a:ext cx="488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Work Sans"/>
                <a:ea typeface="Work Sans"/>
                <a:cs typeface="Work Sans"/>
                <a:sym typeface="Work Sans"/>
              </a:rPr>
              <a:t>A </a:t>
            </a:r>
            <a:r>
              <a:rPr lang="en">
                <a:latin typeface="Work Sans"/>
                <a:ea typeface="Work Sans"/>
                <a:cs typeface="Work Sans"/>
                <a:sym typeface="Work Sans"/>
              </a:rPr>
              <a:t>package</a:t>
            </a:r>
            <a:r>
              <a:rPr lang="en">
                <a:latin typeface="Work Sans"/>
                <a:ea typeface="Work Sans"/>
                <a:cs typeface="Work Sans"/>
                <a:sym typeface="Work Sans"/>
              </a:rPr>
              <a:t> loss is also included here as a timeout</a:t>
            </a:r>
            <a:endParaRPr>
              <a:latin typeface="Work Sans"/>
              <a:ea typeface="Work Sans"/>
              <a:cs typeface="Work Sans"/>
              <a:sym typeface="Work Sans"/>
            </a:endParaRPr>
          </a:p>
        </p:txBody>
      </p:sp>
      <p:pic>
        <p:nvPicPr>
          <p:cNvPr id="617" name="Google Shape;617;p106"/>
          <p:cNvPicPr preferRelativeResize="0"/>
          <p:nvPr/>
        </p:nvPicPr>
        <p:blipFill>
          <a:blip r:embed="rId4">
            <a:alphaModFix/>
          </a:blip>
          <a:stretch>
            <a:fillRect/>
          </a:stretch>
        </p:blipFill>
        <p:spPr>
          <a:xfrm>
            <a:off x="417025" y="805875"/>
            <a:ext cx="6730509" cy="3564275"/>
          </a:xfrm>
          <a:prstGeom prst="rect">
            <a:avLst/>
          </a:prstGeom>
          <a:noFill/>
          <a:ln>
            <a:noFill/>
          </a:ln>
        </p:spPr>
      </p:pic>
      <p:cxnSp>
        <p:nvCxnSpPr>
          <p:cNvPr id="618" name="Google Shape;618;p106"/>
          <p:cNvCxnSpPr/>
          <p:nvPr/>
        </p:nvCxnSpPr>
        <p:spPr>
          <a:xfrm flipH="1">
            <a:off x="3152550" y="445165"/>
            <a:ext cx="707700" cy="1458900"/>
          </a:xfrm>
          <a:prstGeom prst="straightConnector1">
            <a:avLst/>
          </a:prstGeom>
          <a:noFill/>
          <a:ln cap="flat" cmpd="sng" w="9525">
            <a:solidFill>
              <a:schemeClr val="dk2"/>
            </a:solidFill>
            <a:prstDash val="solid"/>
            <a:round/>
            <a:headEnd len="med" w="med" type="none"/>
            <a:tailEnd len="med" w="med" type="triangle"/>
          </a:ln>
        </p:spPr>
      </p:cxnSp>
      <p:sp>
        <p:nvSpPr>
          <p:cNvPr id="619" name="Google Shape;619;p106"/>
          <p:cNvSpPr txBox="1"/>
          <p:nvPr/>
        </p:nvSpPr>
        <p:spPr>
          <a:xfrm>
            <a:off x="5029200" y="4445025"/>
            <a:ext cx="1925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Work Sans"/>
                <a:ea typeface="Work Sans"/>
                <a:cs typeface="Work Sans"/>
                <a:sym typeface="Work Sans"/>
              </a:rPr>
              <a:t>Communicate directly to users</a:t>
            </a:r>
            <a:endParaRPr>
              <a:latin typeface="Work Sans"/>
              <a:ea typeface="Work Sans"/>
              <a:cs typeface="Work Sans"/>
              <a:sym typeface="Work Sans"/>
            </a:endParaRPr>
          </a:p>
        </p:txBody>
      </p:sp>
      <p:cxnSp>
        <p:nvCxnSpPr>
          <p:cNvPr id="620" name="Google Shape;620;p106"/>
          <p:cNvCxnSpPr/>
          <p:nvPr/>
        </p:nvCxnSpPr>
        <p:spPr>
          <a:xfrm rot="10800000">
            <a:off x="4460800" y="3824550"/>
            <a:ext cx="683700" cy="7395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107"/>
          <p:cNvSpPr txBox="1"/>
          <p:nvPr>
            <p:ph type="ctrTitle"/>
          </p:nvPr>
        </p:nvSpPr>
        <p:spPr>
          <a:xfrm>
            <a:off x="311700" y="285865"/>
            <a:ext cx="4302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Networking</a:t>
            </a:r>
            <a:endParaRPr/>
          </a:p>
        </p:txBody>
      </p:sp>
      <p:sp>
        <p:nvSpPr>
          <p:cNvPr id="626" name="Google Shape;626;p107"/>
          <p:cNvSpPr txBox="1"/>
          <p:nvPr>
            <p:ph idx="2" type="ctrTitle"/>
          </p:nvPr>
        </p:nvSpPr>
        <p:spPr>
          <a:xfrm>
            <a:off x="1636700" y="1196875"/>
            <a:ext cx="5570100" cy="1154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100"/>
              <a:t>                      February</a:t>
            </a:r>
            <a:endParaRPr sz="2100"/>
          </a:p>
          <a:p>
            <a:pPr indent="0" lvl="0" marL="0" rtl="0" algn="l">
              <a:spcBef>
                <a:spcPts val="0"/>
              </a:spcBef>
              <a:spcAft>
                <a:spcPts val="0"/>
              </a:spcAft>
              <a:buNone/>
            </a:pPr>
            <a:r>
              <a:rPr lang="en" sz="2100"/>
              <a:t>BER1 </a:t>
            </a:r>
            <a:r>
              <a:rPr lang="en" sz="2100"/>
              <a:t>👎                                   OSL2 </a:t>
            </a:r>
            <a:r>
              <a:rPr lang="en" sz="2100"/>
              <a:t>👍  </a:t>
            </a:r>
            <a:endParaRPr sz="2100"/>
          </a:p>
          <a:p>
            <a:pPr indent="0" lvl="0" marL="0" rtl="0" algn="l">
              <a:spcBef>
                <a:spcPts val="0"/>
              </a:spcBef>
              <a:spcAft>
                <a:spcPts val="0"/>
              </a:spcAft>
              <a:buNone/>
            </a:pPr>
            <a:r>
              <a:t/>
            </a:r>
            <a:endParaRPr sz="2100"/>
          </a:p>
        </p:txBody>
      </p:sp>
      <p:pic>
        <p:nvPicPr>
          <p:cNvPr id="627" name="Google Shape;627;p107"/>
          <p:cNvPicPr preferRelativeResize="0"/>
          <p:nvPr/>
        </p:nvPicPr>
        <p:blipFill>
          <a:blip r:embed="rId3">
            <a:alphaModFix/>
          </a:blip>
          <a:stretch>
            <a:fillRect/>
          </a:stretch>
        </p:blipFill>
        <p:spPr>
          <a:xfrm>
            <a:off x="7336653" y="3510833"/>
            <a:ext cx="1549788" cy="1549793"/>
          </a:xfrm>
          <a:prstGeom prst="rect">
            <a:avLst/>
          </a:prstGeom>
          <a:noFill/>
          <a:ln>
            <a:noFill/>
          </a:ln>
        </p:spPr>
      </p:pic>
      <p:pic>
        <p:nvPicPr>
          <p:cNvPr id="628" name="Google Shape;628;p107"/>
          <p:cNvPicPr preferRelativeResize="0"/>
          <p:nvPr/>
        </p:nvPicPr>
        <p:blipFill>
          <a:blip r:embed="rId4">
            <a:alphaModFix/>
          </a:blip>
          <a:stretch>
            <a:fillRect/>
          </a:stretch>
        </p:blipFill>
        <p:spPr>
          <a:xfrm>
            <a:off x="2999100" y="3461776"/>
            <a:ext cx="2737376" cy="1398250"/>
          </a:xfrm>
          <a:prstGeom prst="rect">
            <a:avLst/>
          </a:prstGeom>
          <a:noFill/>
          <a:ln>
            <a:noFill/>
          </a:ln>
        </p:spPr>
      </p:pic>
      <p:pic>
        <p:nvPicPr>
          <p:cNvPr id="629" name="Google Shape;629;p107"/>
          <p:cNvPicPr preferRelativeResize="0"/>
          <p:nvPr/>
        </p:nvPicPr>
        <p:blipFill>
          <a:blip r:embed="rId5">
            <a:alphaModFix/>
          </a:blip>
          <a:stretch>
            <a:fillRect/>
          </a:stretch>
        </p:blipFill>
        <p:spPr>
          <a:xfrm>
            <a:off x="878850" y="2034776"/>
            <a:ext cx="3235945" cy="1264550"/>
          </a:xfrm>
          <a:prstGeom prst="rect">
            <a:avLst/>
          </a:prstGeom>
          <a:noFill/>
          <a:ln>
            <a:noFill/>
          </a:ln>
        </p:spPr>
      </p:pic>
      <p:pic>
        <p:nvPicPr>
          <p:cNvPr id="630" name="Google Shape;630;p107"/>
          <p:cNvPicPr preferRelativeResize="0"/>
          <p:nvPr/>
        </p:nvPicPr>
        <p:blipFill>
          <a:blip r:embed="rId6">
            <a:alphaModFix/>
          </a:blip>
          <a:stretch>
            <a:fillRect/>
          </a:stretch>
        </p:blipFill>
        <p:spPr>
          <a:xfrm>
            <a:off x="4477027" y="2034775"/>
            <a:ext cx="3239023" cy="12645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108"/>
          <p:cNvSpPr txBox="1"/>
          <p:nvPr>
            <p:ph type="ctrTitle"/>
          </p:nvPr>
        </p:nvSpPr>
        <p:spPr>
          <a:xfrm>
            <a:off x="311700" y="285865"/>
            <a:ext cx="4302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Networking</a:t>
            </a:r>
            <a:endParaRPr/>
          </a:p>
        </p:txBody>
      </p:sp>
      <p:sp>
        <p:nvSpPr>
          <p:cNvPr id="636" name="Google Shape;636;p108"/>
          <p:cNvSpPr txBox="1"/>
          <p:nvPr>
            <p:ph idx="2" type="ctrTitle"/>
          </p:nvPr>
        </p:nvSpPr>
        <p:spPr>
          <a:xfrm>
            <a:off x="417025" y="805875"/>
            <a:ext cx="5570100" cy="400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637" name="Google Shape;637;p108"/>
          <p:cNvPicPr preferRelativeResize="0"/>
          <p:nvPr/>
        </p:nvPicPr>
        <p:blipFill>
          <a:blip r:embed="rId3">
            <a:alphaModFix/>
          </a:blip>
          <a:stretch>
            <a:fillRect/>
          </a:stretch>
        </p:blipFill>
        <p:spPr>
          <a:xfrm>
            <a:off x="7336653" y="3510833"/>
            <a:ext cx="1549788" cy="1549793"/>
          </a:xfrm>
          <a:prstGeom prst="rect">
            <a:avLst/>
          </a:prstGeom>
          <a:noFill/>
          <a:ln>
            <a:noFill/>
          </a:ln>
        </p:spPr>
      </p:pic>
      <p:pic>
        <p:nvPicPr>
          <p:cNvPr id="638" name="Google Shape;638;p108"/>
          <p:cNvPicPr preferRelativeResize="0"/>
          <p:nvPr/>
        </p:nvPicPr>
        <p:blipFill>
          <a:blip r:embed="rId4">
            <a:alphaModFix/>
          </a:blip>
          <a:stretch>
            <a:fillRect/>
          </a:stretch>
        </p:blipFill>
        <p:spPr>
          <a:xfrm>
            <a:off x="1666875" y="1673763"/>
            <a:ext cx="5810250" cy="19145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109"/>
          <p:cNvSpPr txBox="1"/>
          <p:nvPr>
            <p:ph type="ctrTitle"/>
          </p:nvPr>
        </p:nvSpPr>
        <p:spPr>
          <a:xfrm>
            <a:off x="311700" y="285865"/>
            <a:ext cx="4302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webshop</a:t>
            </a:r>
            <a:endParaRPr/>
          </a:p>
        </p:txBody>
      </p:sp>
      <p:sp>
        <p:nvSpPr>
          <p:cNvPr id="644" name="Google Shape;644;p109"/>
          <p:cNvSpPr txBox="1"/>
          <p:nvPr>
            <p:ph idx="2" type="ctrTitle"/>
          </p:nvPr>
        </p:nvSpPr>
        <p:spPr>
          <a:xfrm>
            <a:off x="6105688" y="900825"/>
            <a:ext cx="2175900" cy="400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Frontpage</a:t>
            </a:r>
            <a:endParaRPr/>
          </a:p>
        </p:txBody>
      </p:sp>
      <p:sp>
        <p:nvSpPr>
          <p:cNvPr id="645" name="Google Shape;645;p109"/>
          <p:cNvSpPr txBox="1"/>
          <p:nvPr>
            <p:ph idx="2" type="ctrTitle"/>
          </p:nvPr>
        </p:nvSpPr>
        <p:spPr>
          <a:xfrm>
            <a:off x="512638" y="955150"/>
            <a:ext cx="2175900" cy="400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App components</a:t>
            </a:r>
            <a:endParaRPr/>
          </a:p>
        </p:txBody>
      </p:sp>
      <p:sp>
        <p:nvSpPr>
          <p:cNvPr id="646" name="Google Shape;646;p109"/>
          <p:cNvSpPr txBox="1"/>
          <p:nvPr>
            <p:ph idx="2" type="ctrTitle"/>
          </p:nvPr>
        </p:nvSpPr>
        <p:spPr>
          <a:xfrm>
            <a:off x="3352550" y="955150"/>
            <a:ext cx="2175900" cy="400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Product fetching</a:t>
            </a:r>
            <a:endParaRPr/>
          </a:p>
        </p:txBody>
      </p:sp>
      <p:pic>
        <p:nvPicPr>
          <p:cNvPr id="647" name="Google Shape;647;p109"/>
          <p:cNvPicPr preferRelativeResize="0"/>
          <p:nvPr/>
        </p:nvPicPr>
        <p:blipFill>
          <a:blip r:embed="rId3">
            <a:alphaModFix/>
          </a:blip>
          <a:stretch>
            <a:fillRect/>
          </a:stretch>
        </p:blipFill>
        <p:spPr>
          <a:xfrm>
            <a:off x="7428308" y="3901642"/>
            <a:ext cx="1506365" cy="958383"/>
          </a:xfrm>
          <a:prstGeom prst="rect">
            <a:avLst/>
          </a:prstGeom>
          <a:noFill/>
          <a:ln>
            <a:noFill/>
          </a:ln>
        </p:spPr>
      </p:pic>
      <p:sp>
        <p:nvSpPr>
          <p:cNvPr id="648" name="Google Shape;648;p109"/>
          <p:cNvSpPr txBox="1"/>
          <p:nvPr>
            <p:ph idx="2" type="ctrTitle"/>
          </p:nvPr>
        </p:nvSpPr>
        <p:spPr>
          <a:xfrm>
            <a:off x="3630650" y="2524413"/>
            <a:ext cx="2175900" cy="400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max(shop-SLOs)</a:t>
            </a:r>
            <a:endParaRPr/>
          </a:p>
        </p:txBody>
      </p:sp>
      <p:pic>
        <p:nvPicPr>
          <p:cNvPr id="649" name="Google Shape;649;p109"/>
          <p:cNvPicPr preferRelativeResize="0"/>
          <p:nvPr/>
        </p:nvPicPr>
        <p:blipFill>
          <a:blip r:embed="rId4">
            <a:alphaModFix/>
          </a:blip>
          <a:stretch>
            <a:fillRect/>
          </a:stretch>
        </p:blipFill>
        <p:spPr>
          <a:xfrm>
            <a:off x="203675" y="1356350"/>
            <a:ext cx="2678019" cy="1057475"/>
          </a:xfrm>
          <a:prstGeom prst="rect">
            <a:avLst/>
          </a:prstGeom>
          <a:noFill/>
          <a:ln>
            <a:noFill/>
          </a:ln>
        </p:spPr>
      </p:pic>
      <p:pic>
        <p:nvPicPr>
          <p:cNvPr id="650" name="Google Shape;650;p109"/>
          <p:cNvPicPr preferRelativeResize="0"/>
          <p:nvPr/>
        </p:nvPicPr>
        <p:blipFill>
          <a:blip r:embed="rId5">
            <a:alphaModFix/>
          </a:blip>
          <a:stretch>
            <a:fillRect/>
          </a:stretch>
        </p:blipFill>
        <p:spPr>
          <a:xfrm>
            <a:off x="1550813" y="2864563"/>
            <a:ext cx="5553075" cy="2162175"/>
          </a:xfrm>
          <a:prstGeom prst="rect">
            <a:avLst/>
          </a:prstGeom>
          <a:noFill/>
          <a:ln>
            <a:noFill/>
          </a:ln>
        </p:spPr>
      </p:pic>
      <p:pic>
        <p:nvPicPr>
          <p:cNvPr id="651" name="Google Shape;651;p109"/>
          <p:cNvPicPr preferRelativeResize="0"/>
          <p:nvPr/>
        </p:nvPicPr>
        <p:blipFill>
          <a:blip r:embed="rId6">
            <a:alphaModFix/>
          </a:blip>
          <a:stretch>
            <a:fillRect/>
          </a:stretch>
        </p:blipFill>
        <p:spPr>
          <a:xfrm>
            <a:off x="3097224" y="1356350"/>
            <a:ext cx="2643688" cy="1057475"/>
          </a:xfrm>
          <a:prstGeom prst="rect">
            <a:avLst/>
          </a:prstGeom>
          <a:noFill/>
          <a:ln>
            <a:noFill/>
          </a:ln>
        </p:spPr>
      </p:pic>
      <p:pic>
        <p:nvPicPr>
          <p:cNvPr id="652" name="Google Shape;652;p109"/>
          <p:cNvPicPr preferRelativeResize="0"/>
          <p:nvPr/>
        </p:nvPicPr>
        <p:blipFill>
          <a:blip r:embed="rId7">
            <a:alphaModFix/>
          </a:blip>
          <a:stretch>
            <a:fillRect/>
          </a:stretch>
        </p:blipFill>
        <p:spPr>
          <a:xfrm>
            <a:off x="5956424" y="1356350"/>
            <a:ext cx="2703961" cy="10574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10"/>
          <p:cNvSpPr txBox="1"/>
          <p:nvPr>
            <p:ph type="ctrTitle"/>
          </p:nvPr>
        </p:nvSpPr>
        <p:spPr>
          <a:xfrm>
            <a:off x="311700" y="285865"/>
            <a:ext cx="4302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Logistics</a:t>
            </a:r>
            <a:endParaRPr/>
          </a:p>
        </p:txBody>
      </p:sp>
      <p:pic>
        <p:nvPicPr>
          <p:cNvPr id="658" name="Google Shape;658;p110"/>
          <p:cNvPicPr preferRelativeResize="0"/>
          <p:nvPr/>
        </p:nvPicPr>
        <p:blipFill>
          <a:blip r:embed="rId3">
            <a:alphaModFix/>
          </a:blip>
          <a:stretch>
            <a:fillRect/>
          </a:stretch>
        </p:blipFill>
        <p:spPr>
          <a:xfrm>
            <a:off x="1355924" y="716975"/>
            <a:ext cx="4735851" cy="3842826"/>
          </a:xfrm>
          <a:prstGeom prst="rect">
            <a:avLst/>
          </a:prstGeom>
          <a:noFill/>
          <a:ln>
            <a:noFill/>
          </a:ln>
        </p:spPr>
      </p:pic>
      <p:pic>
        <p:nvPicPr>
          <p:cNvPr id="659" name="Google Shape;659;p110"/>
          <p:cNvPicPr preferRelativeResize="0"/>
          <p:nvPr/>
        </p:nvPicPr>
        <p:blipFill>
          <a:blip r:embed="rId4">
            <a:alphaModFix/>
          </a:blip>
          <a:stretch>
            <a:fillRect/>
          </a:stretch>
        </p:blipFill>
        <p:spPr>
          <a:xfrm>
            <a:off x="3801625" y="3609098"/>
            <a:ext cx="4992027" cy="13671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11"/>
          <p:cNvSpPr txBox="1"/>
          <p:nvPr>
            <p:ph type="ctrTitle"/>
          </p:nvPr>
        </p:nvSpPr>
        <p:spPr>
          <a:xfrm>
            <a:off x="311700" y="285865"/>
            <a:ext cx="4302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Monthly Service </a:t>
            </a:r>
            <a:r>
              <a:rPr lang="en"/>
              <a:t>Review</a:t>
            </a:r>
            <a:endParaRPr/>
          </a:p>
        </p:txBody>
      </p:sp>
      <p:sp>
        <p:nvSpPr>
          <p:cNvPr id="665" name="Google Shape;665;p111"/>
          <p:cNvSpPr txBox="1"/>
          <p:nvPr>
            <p:ph idx="2" type="ctrTitle"/>
          </p:nvPr>
        </p:nvSpPr>
        <p:spPr>
          <a:xfrm>
            <a:off x="311700" y="881950"/>
            <a:ext cx="4716900" cy="400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Collective review once a month</a:t>
            </a:r>
            <a:endParaRPr/>
          </a:p>
        </p:txBody>
      </p:sp>
      <p:pic>
        <p:nvPicPr>
          <p:cNvPr id="666" name="Google Shape;666;p111"/>
          <p:cNvPicPr preferRelativeResize="0"/>
          <p:nvPr/>
        </p:nvPicPr>
        <p:blipFill>
          <a:blip r:embed="rId3">
            <a:alphaModFix/>
          </a:blip>
          <a:stretch>
            <a:fillRect/>
          </a:stretch>
        </p:blipFill>
        <p:spPr>
          <a:xfrm>
            <a:off x="311700" y="1514625"/>
            <a:ext cx="3994400" cy="1553375"/>
          </a:xfrm>
          <a:prstGeom prst="rect">
            <a:avLst/>
          </a:prstGeom>
          <a:noFill/>
          <a:ln>
            <a:noFill/>
          </a:ln>
        </p:spPr>
      </p:pic>
      <p:pic>
        <p:nvPicPr>
          <p:cNvPr id="667" name="Google Shape;667;p111"/>
          <p:cNvPicPr preferRelativeResize="0"/>
          <p:nvPr/>
        </p:nvPicPr>
        <p:blipFill>
          <a:blip r:embed="rId4">
            <a:alphaModFix/>
          </a:blip>
          <a:stretch>
            <a:fillRect/>
          </a:stretch>
        </p:blipFill>
        <p:spPr>
          <a:xfrm>
            <a:off x="4417275" y="445024"/>
            <a:ext cx="4528950" cy="1741050"/>
          </a:xfrm>
          <a:prstGeom prst="rect">
            <a:avLst/>
          </a:prstGeom>
          <a:noFill/>
          <a:ln>
            <a:noFill/>
          </a:ln>
        </p:spPr>
      </p:pic>
      <p:pic>
        <p:nvPicPr>
          <p:cNvPr id="668" name="Google Shape;668;p111"/>
          <p:cNvPicPr preferRelativeResize="0"/>
          <p:nvPr/>
        </p:nvPicPr>
        <p:blipFill>
          <a:blip r:embed="rId5">
            <a:alphaModFix/>
          </a:blip>
          <a:stretch>
            <a:fillRect/>
          </a:stretch>
        </p:blipFill>
        <p:spPr>
          <a:xfrm>
            <a:off x="4572000" y="2345349"/>
            <a:ext cx="4291749" cy="25416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67"/>
          <p:cNvSpPr txBox="1"/>
          <p:nvPr>
            <p:ph type="ctrTitle"/>
          </p:nvPr>
        </p:nvSpPr>
        <p:spPr>
          <a:xfrm>
            <a:off x="1165325" y="1219600"/>
            <a:ext cx="6813300" cy="27042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3000"/>
              <a:t>Briefly about us and the internals of Oda</a:t>
            </a:r>
            <a:endParaRPr sz="3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12"/>
          <p:cNvSpPr txBox="1"/>
          <p:nvPr>
            <p:ph type="ctrTitle"/>
          </p:nvPr>
        </p:nvSpPr>
        <p:spPr>
          <a:xfrm>
            <a:off x="1165325" y="2294250"/>
            <a:ext cx="6813300" cy="5550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3000"/>
              <a:t>Where to start</a:t>
            </a:r>
            <a:endParaRPr sz="3000"/>
          </a:p>
        </p:txBody>
      </p:sp>
      <p:sp>
        <p:nvSpPr>
          <p:cNvPr id="674" name="Google Shape;674;p112"/>
          <p:cNvSpPr txBox="1"/>
          <p:nvPr/>
        </p:nvSpPr>
        <p:spPr>
          <a:xfrm>
            <a:off x="3072300" y="2999300"/>
            <a:ext cx="2999400" cy="6279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 sz="1800">
                <a:solidFill>
                  <a:schemeClr val="lt1"/>
                </a:solidFill>
                <a:latin typeface="Work Sans"/>
                <a:ea typeface="Work Sans"/>
                <a:cs typeface="Work Sans"/>
                <a:sym typeface="Work Sans"/>
              </a:rPr>
              <a:t>20% tech</a:t>
            </a:r>
            <a:endParaRPr sz="1800">
              <a:solidFill>
                <a:schemeClr val="lt1"/>
              </a:solidFill>
              <a:latin typeface="Work Sans"/>
              <a:ea typeface="Work Sans"/>
              <a:cs typeface="Work Sans"/>
              <a:sym typeface="Work Sans"/>
            </a:endParaRPr>
          </a:p>
          <a:p>
            <a:pPr indent="0" lvl="0" marL="0" rtl="0" algn="ctr">
              <a:lnSpc>
                <a:spcPct val="80000"/>
              </a:lnSpc>
              <a:spcBef>
                <a:spcPts val="0"/>
              </a:spcBef>
              <a:spcAft>
                <a:spcPts val="0"/>
              </a:spcAft>
              <a:buNone/>
            </a:pPr>
            <a:r>
              <a:rPr lang="en" sz="1800">
                <a:solidFill>
                  <a:schemeClr val="lt1"/>
                </a:solidFill>
                <a:latin typeface="Work Sans"/>
                <a:ea typeface="Work Sans"/>
                <a:cs typeface="Work Sans"/>
                <a:sym typeface="Work Sans"/>
              </a:rPr>
              <a:t>80% politics</a:t>
            </a:r>
            <a:endParaRPr sz="1800">
              <a:solidFill>
                <a:schemeClr val="lt1"/>
              </a:solidFill>
              <a:latin typeface="Work Sans"/>
              <a:ea typeface="Work Sans"/>
              <a:cs typeface="Work Sans"/>
              <a:sym typeface="Work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13"/>
          <p:cNvSpPr txBox="1"/>
          <p:nvPr>
            <p:ph type="ctrTitle"/>
          </p:nvPr>
        </p:nvSpPr>
        <p:spPr>
          <a:xfrm>
            <a:off x="311700" y="285865"/>
            <a:ext cx="4302300" cy="46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800"/>
              <a:t>Play the long game</a:t>
            </a:r>
            <a:endParaRPr sz="1800">
              <a:solidFill>
                <a:schemeClr val="dk2"/>
              </a:solidFill>
            </a:endParaRPr>
          </a:p>
        </p:txBody>
      </p:sp>
      <p:sp>
        <p:nvSpPr>
          <p:cNvPr id="680" name="Google Shape;680;p113"/>
          <p:cNvSpPr txBox="1"/>
          <p:nvPr>
            <p:ph idx="2" type="ctrTitle"/>
          </p:nvPr>
        </p:nvSpPr>
        <p:spPr>
          <a:xfrm>
            <a:off x="311700" y="885000"/>
            <a:ext cx="4986000" cy="2986200"/>
          </a:xfrm>
          <a:prstGeom prst="rect">
            <a:avLst/>
          </a:prstGeom>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We have talked about this for years</a:t>
            </a:r>
            <a:endParaRPr/>
          </a:p>
          <a:p>
            <a:pPr indent="-317500" lvl="0" marL="914400" rtl="0" algn="l">
              <a:spcBef>
                <a:spcPts val="0"/>
              </a:spcBef>
              <a:spcAft>
                <a:spcPts val="0"/>
              </a:spcAft>
              <a:buSzPts val="1400"/>
              <a:buChar char="●"/>
            </a:pPr>
            <a:r>
              <a:rPr lang="en"/>
              <a:t>Alienating</a:t>
            </a:r>
            <a:endParaRPr/>
          </a:p>
          <a:p>
            <a:pPr indent="-317500" lvl="0" marL="914400" rtl="0" algn="l">
              <a:spcBef>
                <a:spcPts val="0"/>
              </a:spcBef>
              <a:spcAft>
                <a:spcPts val="0"/>
              </a:spcAft>
              <a:buSzPts val="1400"/>
              <a:buChar char="●"/>
            </a:pPr>
            <a:r>
              <a:rPr lang="en"/>
              <a:t>You need the underlying data</a:t>
            </a:r>
            <a:endParaRPr/>
          </a:p>
          <a:p>
            <a:pPr indent="-317500" lvl="0" marL="914400" rtl="0" algn="l">
              <a:spcBef>
                <a:spcPts val="0"/>
              </a:spcBef>
              <a:spcAft>
                <a:spcPts val="0"/>
              </a:spcAft>
              <a:buSzPts val="1400"/>
              <a:buChar char="●"/>
            </a:pPr>
            <a:r>
              <a:rPr lang="en"/>
              <a:t>Teams need to have </a:t>
            </a:r>
            <a:r>
              <a:rPr lang="en"/>
              <a:t>available</a:t>
            </a:r>
            <a:r>
              <a:rPr lang="en"/>
              <a:t> headspace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It’s really intuitive to </a:t>
            </a:r>
            <a:r>
              <a:rPr lang="en"/>
              <a:t>monitor</a:t>
            </a:r>
            <a:r>
              <a:rPr lang="en"/>
              <a:t> root </a:t>
            </a:r>
            <a:r>
              <a:rPr lang="en"/>
              <a:t>causes</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Char char="●"/>
            </a:pPr>
            <a:r>
              <a:rPr lang="en"/>
              <a:t>Do it on your own stuff first, lead by example</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Char char="●"/>
            </a:pPr>
            <a:r>
              <a:rPr lang="en"/>
              <a:t>Go out there and talk with people!</a:t>
            </a:r>
            <a:endParaRPr/>
          </a:p>
          <a:p>
            <a:pPr indent="-317500" lvl="0" marL="914400" rtl="0" algn="l">
              <a:spcBef>
                <a:spcPts val="0"/>
              </a:spcBef>
              <a:spcAft>
                <a:spcPts val="0"/>
              </a:spcAft>
              <a:buSzPts val="1400"/>
              <a:buChar char="●"/>
            </a:pPr>
            <a:r>
              <a:rPr lang="en"/>
              <a:t>To developers</a:t>
            </a:r>
            <a:endParaRPr/>
          </a:p>
          <a:p>
            <a:pPr indent="-317500" lvl="0" marL="914400" rtl="0" algn="l">
              <a:spcBef>
                <a:spcPts val="0"/>
              </a:spcBef>
              <a:spcAft>
                <a:spcPts val="0"/>
              </a:spcAft>
              <a:buSzPts val="1400"/>
              <a:buChar char="●"/>
            </a:pPr>
            <a:r>
              <a:rPr lang="en"/>
              <a:t>To product managers</a:t>
            </a:r>
            <a:endParaRPr/>
          </a:p>
          <a:p>
            <a:pPr indent="0" lvl="0" marL="0" rtl="0" algn="l">
              <a:spcBef>
                <a:spcPts val="0"/>
              </a:spcBef>
              <a:spcAft>
                <a:spcPts val="0"/>
              </a:spcAft>
              <a:buNone/>
            </a:pPr>
            <a:r>
              <a:t/>
            </a:r>
            <a:endParaRPr sz="1400"/>
          </a:p>
        </p:txBody>
      </p:sp>
      <p:pic>
        <p:nvPicPr>
          <p:cNvPr id="681" name="Google Shape;681;p113"/>
          <p:cNvPicPr preferRelativeResize="0"/>
          <p:nvPr/>
        </p:nvPicPr>
        <p:blipFill>
          <a:blip r:embed="rId3">
            <a:alphaModFix/>
          </a:blip>
          <a:stretch>
            <a:fillRect/>
          </a:stretch>
        </p:blipFill>
        <p:spPr>
          <a:xfrm>
            <a:off x="5576975" y="605175"/>
            <a:ext cx="3150025" cy="4088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4"/>
          <p:cNvSpPr txBox="1"/>
          <p:nvPr>
            <p:ph type="ctrTitle"/>
          </p:nvPr>
        </p:nvSpPr>
        <p:spPr>
          <a:xfrm>
            <a:off x="311700" y="285865"/>
            <a:ext cx="4302300" cy="46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800"/>
              <a:t>Other learnings</a:t>
            </a:r>
            <a:endParaRPr sz="1800">
              <a:solidFill>
                <a:schemeClr val="dk2"/>
              </a:solidFill>
            </a:endParaRPr>
          </a:p>
        </p:txBody>
      </p:sp>
      <p:sp>
        <p:nvSpPr>
          <p:cNvPr id="687" name="Google Shape;687;p114"/>
          <p:cNvSpPr txBox="1"/>
          <p:nvPr>
            <p:ph idx="2" type="ctrTitle"/>
          </p:nvPr>
        </p:nvSpPr>
        <p:spPr>
          <a:xfrm>
            <a:off x="311700" y="778038"/>
            <a:ext cx="4716900" cy="831300"/>
          </a:xfrm>
          <a:prstGeom prst="rect">
            <a:avLst/>
          </a:prstGeom>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Loki based SLO</a:t>
            </a:r>
            <a:endParaRPr/>
          </a:p>
          <a:p>
            <a:pPr indent="-317500" lvl="1" marL="914400" rtl="0" algn="l">
              <a:spcBef>
                <a:spcPts val="0"/>
              </a:spcBef>
              <a:spcAft>
                <a:spcPts val="0"/>
              </a:spcAft>
              <a:buClr>
                <a:schemeClr val="dk2"/>
              </a:buClr>
              <a:buSzPts val="1400"/>
              <a:buFont typeface="Work Sans"/>
              <a:buChar char="○"/>
            </a:pPr>
            <a:r>
              <a:rPr lang="en" sz="1400">
                <a:solidFill>
                  <a:schemeClr val="dk2"/>
                </a:solidFill>
                <a:latin typeface="Work Sans"/>
                <a:ea typeface="Work Sans"/>
                <a:cs typeface="Work Sans"/>
                <a:sym typeface="Work Sans"/>
              </a:rPr>
              <a:t>L</a:t>
            </a:r>
            <a:r>
              <a:rPr lang="en" sz="1400">
                <a:solidFill>
                  <a:schemeClr val="dk2"/>
                </a:solidFill>
                <a:latin typeface="Work Sans"/>
                <a:ea typeface="Work Sans"/>
                <a:cs typeface="Work Sans"/>
                <a:sym typeface="Work Sans"/>
              </a:rPr>
              <a:t>ogs -&gt; metrics -&gt; SLO error rate query</a:t>
            </a:r>
            <a:endParaRPr/>
          </a:p>
          <a:p>
            <a:pPr indent="0" lvl="0" marL="0" rtl="0" algn="l">
              <a:spcBef>
                <a:spcPts val="0"/>
              </a:spcBef>
              <a:spcAft>
                <a:spcPts val="0"/>
              </a:spcAft>
              <a:buNone/>
            </a:pPr>
            <a:r>
              <a:t/>
            </a:r>
            <a:endParaRPr/>
          </a:p>
        </p:txBody>
      </p:sp>
      <p:pic>
        <p:nvPicPr>
          <p:cNvPr id="688" name="Google Shape;688;p114"/>
          <p:cNvPicPr preferRelativeResize="0"/>
          <p:nvPr/>
        </p:nvPicPr>
        <p:blipFill>
          <a:blip r:embed="rId3">
            <a:alphaModFix/>
          </a:blip>
          <a:stretch>
            <a:fillRect/>
          </a:stretch>
        </p:blipFill>
        <p:spPr>
          <a:xfrm>
            <a:off x="5412951" y="152400"/>
            <a:ext cx="3314575" cy="2628978"/>
          </a:xfrm>
          <a:prstGeom prst="rect">
            <a:avLst/>
          </a:prstGeom>
          <a:noFill/>
          <a:ln>
            <a:noFill/>
          </a:ln>
        </p:spPr>
      </p:pic>
      <p:cxnSp>
        <p:nvCxnSpPr>
          <p:cNvPr id="689" name="Google Shape;689;p114"/>
          <p:cNvCxnSpPr/>
          <p:nvPr/>
        </p:nvCxnSpPr>
        <p:spPr>
          <a:xfrm>
            <a:off x="4881975" y="1204650"/>
            <a:ext cx="915900" cy="126900"/>
          </a:xfrm>
          <a:prstGeom prst="straightConnector1">
            <a:avLst/>
          </a:prstGeom>
          <a:noFill/>
          <a:ln cap="flat" cmpd="sng" w="9525">
            <a:solidFill>
              <a:schemeClr val="dk2"/>
            </a:solidFill>
            <a:prstDash val="solid"/>
            <a:round/>
            <a:headEnd len="med" w="med" type="none"/>
            <a:tailEnd len="med" w="med" type="triangle"/>
          </a:ln>
        </p:spPr>
      </p:cxnSp>
      <p:sp>
        <p:nvSpPr>
          <p:cNvPr id="690" name="Google Shape;690;p114"/>
          <p:cNvSpPr txBox="1"/>
          <p:nvPr/>
        </p:nvSpPr>
        <p:spPr>
          <a:xfrm>
            <a:off x="311700" y="1137363"/>
            <a:ext cx="5565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latin typeface="Work Sans"/>
              <a:ea typeface="Work Sans"/>
              <a:cs typeface="Work Sans"/>
              <a:sym typeface="Work Sans"/>
            </a:endParaRPr>
          </a:p>
          <a:p>
            <a:pPr indent="-317500" lvl="0" marL="457200" rtl="0" algn="l">
              <a:spcBef>
                <a:spcPts val="0"/>
              </a:spcBef>
              <a:spcAft>
                <a:spcPts val="0"/>
              </a:spcAft>
              <a:buClr>
                <a:schemeClr val="dk2"/>
              </a:buClr>
              <a:buSzPts val="1400"/>
              <a:buFont typeface="Work Sans"/>
              <a:buChar char="●"/>
            </a:pPr>
            <a:r>
              <a:rPr lang="en">
                <a:solidFill>
                  <a:schemeClr val="dk2"/>
                </a:solidFill>
                <a:latin typeface="Work Sans"/>
                <a:ea typeface="Work Sans"/>
                <a:cs typeface="Work Sans"/>
                <a:sym typeface="Work Sans"/>
              </a:rPr>
              <a:t>A denominator adjusted SLI type</a:t>
            </a:r>
            <a:endParaRPr>
              <a:solidFill>
                <a:schemeClr val="dk2"/>
              </a:solidFill>
              <a:latin typeface="Work Sans"/>
              <a:ea typeface="Work Sans"/>
              <a:cs typeface="Work Sans"/>
              <a:sym typeface="Work Sans"/>
            </a:endParaRPr>
          </a:p>
          <a:p>
            <a:pPr indent="-317500" lvl="1" marL="914400" rtl="0" algn="l">
              <a:spcBef>
                <a:spcPts val="0"/>
              </a:spcBef>
              <a:spcAft>
                <a:spcPts val="0"/>
              </a:spcAft>
              <a:buClr>
                <a:schemeClr val="dk2"/>
              </a:buClr>
              <a:buSzPts val="1400"/>
              <a:buFont typeface="Work Sans"/>
              <a:buChar char="○"/>
            </a:pPr>
            <a:r>
              <a:rPr lang="en" u="sng">
                <a:solidFill>
                  <a:schemeClr val="lt2"/>
                </a:solidFill>
                <a:latin typeface="Work Sans"/>
                <a:ea typeface="Work Sans"/>
                <a:cs typeface="Work Sans"/>
                <a:sym typeface="Work Sans"/>
                <a:hlinkClick r:id="rId4">
                  <a:extLst>
                    <a:ext uri="{A12FA001-AC4F-418D-AE19-62706E023703}">
                      <ahyp:hlinkClr val="tx"/>
                    </a:ext>
                  </a:extLst>
                </a:hlinkClick>
              </a:rPr>
              <a:t>https://github.com/slok/sloth/pull/459</a:t>
            </a:r>
            <a:endParaRPr>
              <a:solidFill>
                <a:schemeClr val="dk2"/>
              </a:solidFill>
              <a:latin typeface="Work Sans"/>
              <a:ea typeface="Work Sans"/>
              <a:cs typeface="Work Sans"/>
              <a:sym typeface="Work Sans"/>
            </a:endParaRPr>
          </a:p>
          <a:p>
            <a:pPr indent="-317500" lvl="1" marL="914400" rtl="0" algn="l">
              <a:spcBef>
                <a:spcPts val="0"/>
              </a:spcBef>
              <a:spcAft>
                <a:spcPts val="0"/>
              </a:spcAft>
              <a:buClr>
                <a:schemeClr val="dk2"/>
              </a:buClr>
              <a:buSzPts val="1400"/>
              <a:buFont typeface="Work Sans"/>
              <a:buChar char="○"/>
            </a:pPr>
            <a:r>
              <a:rPr lang="en">
                <a:solidFill>
                  <a:schemeClr val="dk2"/>
                </a:solidFill>
                <a:latin typeface="Work Sans"/>
                <a:ea typeface="Work Sans"/>
                <a:cs typeface="Work Sans"/>
                <a:sym typeface="Work Sans"/>
              </a:rPr>
              <a:t>Might not work for low traffic services</a:t>
            </a:r>
            <a:endParaRPr>
              <a:latin typeface="Work Sans"/>
              <a:ea typeface="Work Sans"/>
              <a:cs typeface="Work Sans"/>
              <a:sym typeface="Work Sans"/>
            </a:endParaRPr>
          </a:p>
        </p:txBody>
      </p:sp>
      <p:grpSp>
        <p:nvGrpSpPr>
          <p:cNvPr id="691" name="Google Shape;691;p114"/>
          <p:cNvGrpSpPr/>
          <p:nvPr/>
        </p:nvGrpSpPr>
        <p:grpSpPr>
          <a:xfrm>
            <a:off x="311700" y="2121800"/>
            <a:ext cx="6855248" cy="2955952"/>
            <a:chOff x="311700" y="2121800"/>
            <a:chExt cx="6855248" cy="2955952"/>
          </a:xfrm>
        </p:grpSpPr>
        <p:pic>
          <p:nvPicPr>
            <p:cNvPr id="692" name="Google Shape;692;p114"/>
            <p:cNvPicPr preferRelativeResize="0"/>
            <p:nvPr/>
          </p:nvPicPr>
          <p:blipFill>
            <a:blip r:embed="rId5">
              <a:alphaModFix/>
            </a:blip>
            <a:stretch>
              <a:fillRect/>
            </a:stretch>
          </p:blipFill>
          <p:spPr>
            <a:xfrm>
              <a:off x="4597316" y="3149401"/>
              <a:ext cx="2569632" cy="1928350"/>
            </a:xfrm>
            <a:prstGeom prst="rect">
              <a:avLst/>
            </a:prstGeom>
            <a:noFill/>
            <a:ln>
              <a:noFill/>
            </a:ln>
          </p:spPr>
        </p:pic>
        <p:cxnSp>
          <p:nvCxnSpPr>
            <p:cNvPr id="693" name="Google Shape;693;p114"/>
            <p:cNvCxnSpPr/>
            <p:nvPr/>
          </p:nvCxnSpPr>
          <p:spPr>
            <a:xfrm>
              <a:off x="3891350" y="2488825"/>
              <a:ext cx="694200" cy="586500"/>
            </a:xfrm>
            <a:prstGeom prst="straightConnector1">
              <a:avLst/>
            </a:prstGeom>
            <a:noFill/>
            <a:ln cap="flat" cmpd="sng" w="9525">
              <a:solidFill>
                <a:schemeClr val="dk2"/>
              </a:solidFill>
              <a:prstDash val="solid"/>
              <a:round/>
              <a:headEnd len="med" w="med" type="none"/>
              <a:tailEnd len="med" w="med" type="triangle"/>
            </a:ln>
          </p:spPr>
        </p:cxnSp>
        <p:sp>
          <p:nvSpPr>
            <p:cNvPr id="694" name="Google Shape;694;p114"/>
            <p:cNvSpPr txBox="1"/>
            <p:nvPr/>
          </p:nvSpPr>
          <p:spPr>
            <a:xfrm>
              <a:off x="311700" y="2121800"/>
              <a:ext cx="39201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Work Sans"/>
                <a:buChar char="●"/>
              </a:pPr>
              <a:r>
                <a:rPr lang="en">
                  <a:solidFill>
                    <a:schemeClr val="dk2"/>
                  </a:solidFill>
                  <a:latin typeface="Work Sans"/>
                  <a:ea typeface="Work Sans"/>
                  <a:cs typeface="Work Sans"/>
                  <a:sym typeface="Work Sans"/>
                </a:rPr>
                <a:t>Nudge people to use their budget!</a:t>
              </a:r>
              <a:endParaRPr>
                <a:latin typeface="Work Sans"/>
                <a:ea typeface="Work Sans"/>
                <a:cs typeface="Work Sans"/>
                <a:sym typeface="Work Sans"/>
              </a:endParaRPr>
            </a:p>
          </p:txBody>
        </p:sp>
      </p:grpSp>
      <p:grpSp>
        <p:nvGrpSpPr>
          <p:cNvPr id="695" name="Google Shape;695;p114"/>
          <p:cNvGrpSpPr/>
          <p:nvPr/>
        </p:nvGrpSpPr>
        <p:grpSpPr>
          <a:xfrm>
            <a:off x="311700" y="2584400"/>
            <a:ext cx="3624900" cy="1928349"/>
            <a:chOff x="311700" y="2584400"/>
            <a:chExt cx="3624900" cy="1928349"/>
          </a:xfrm>
        </p:grpSpPr>
        <p:pic>
          <p:nvPicPr>
            <p:cNvPr id="696" name="Google Shape;696;p114"/>
            <p:cNvPicPr preferRelativeResize="0"/>
            <p:nvPr/>
          </p:nvPicPr>
          <p:blipFill>
            <a:blip r:embed="rId6">
              <a:alphaModFix/>
            </a:blip>
            <a:stretch>
              <a:fillRect/>
            </a:stretch>
          </p:blipFill>
          <p:spPr>
            <a:xfrm>
              <a:off x="785875" y="3689749"/>
              <a:ext cx="2355500" cy="823000"/>
            </a:xfrm>
            <a:prstGeom prst="rect">
              <a:avLst/>
            </a:prstGeom>
            <a:noFill/>
            <a:ln>
              <a:noFill/>
            </a:ln>
          </p:spPr>
        </p:pic>
        <p:cxnSp>
          <p:nvCxnSpPr>
            <p:cNvPr id="697" name="Google Shape;697;p114"/>
            <p:cNvCxnSpPr>
              <a:endCxn id="696" idx="0"/>
            </p:cNvCxnSpPr>
            <p:nvPr/>
          </p:nvCxnSpPr>
          <p:spPr>
            <a:xfrm>
              <a:off x="1700825" y="3061549"/>
              <a:ext cx="262800" cy="628200"/>
            </a:xfrm>
            <a:prstGeom prst="straightConnector1">
              <a:avLst/>
            </a:prstGeom>
            <a:noFill/>
            <a:ln cap="flat" cmpd="sng" w="9525">
              <a:solidFill>
                <a:schemeClr val="dk2"/>
              </a:solidFill>
              <a:prstDash val="solid"/>
              <a:round/>
              <a:headEnd len="med" w="med" type="none"/>
              <a:tailEnd len="med" w="med" type="triangle"/>
            </a:ln>
          </p:spPr>
        </p:cxnSp>
        <p:sp>
          <p:nvSpPr>
            <p:cNvPr id="698" name="Google Shape;698;p114"/>
            <p:cNvSpPr txBox="1"/>
            <p:nvPr/>
          </p:nvSpPr>
          <p:spPr>
            <a:xfrm>
              <a:off x="311700" y="2584400"/>
              <a:ext cx="36249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Work Sans"/>
                <a:buChar char="●"/>
              </a:pPr>
              <a:r>
                <a:rPr lang="en">
                  <a:latin typeface="Work Sans"/>
                  <a:ea typeface="Work Sans"/>
                  <a:cs typeface="Work Sans"/>
                  <a:sym typeface="Work Sans"/>
                </a:rPr>
                <a:t>The «Gjøvik problem» </a:t>
              </a:r>
              <a:endParaRPr>
                <a:latin typeface="Work Sans"/>
                <a:ea typeface="Work Sans"/>
                <a:cs typeface="Work Sans"/>
                <a:sym typeface="Work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200"/>
                                        <p:tgtEl>
                                          <p:spTgt spid="6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200"/>
                                        <p:tgtEl>
                                          <p:spTgt spid="6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200"/>
                                        <p:tgtEl>
                                          <p:spTgt spid="6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5"/>
          <p:cNvSpPr txBox="1"/>
          <p:nvPr>
            <p:ph type="ctrTitle"/>
          </p:nvPr>
        </p:nvSpPr>
        <p:spPr>
          <a:xfrm>
            <a:off x="311700" y="285865"/>
            <a:ext cx="4302300" cy="46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800"/>
              <a:t>Hope this helps!</a:t>
            </a:r>
            <a:endParaRPr sz="1800"/>
          </a:p>
        </p:txBody>
      </p:sp>
      <p:pic>
        <p:nvPicPr>
          <p:cNvPr id="704" name="Google Shape;704;p115"/>
          <p:cNvPicPr preferRelativeResize="0"/>
          <p:nvPr/>
        </p:nvPicPr>
        <p:blipFill>
          <a:blip r:embed="rId3">
            <a:alphaModFix/>
          </a:blip>
          <a:stretch>
            <a:fillRect/>
          </a:stretch>
        </p:blipFill>
        <p:spPr>
          <a:xfrm>
            <a:off x="1883263" y="999150"/>
            <a:ext cx="5377485" cy="3585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6"/>
          <p:cNvSpPr txBox="1"/>
          <p:nvPr>
            <p:ph idx="2" type="ctrTitle"/>
          </p:nvPr>
        </p:nvSpPr>
        <p:spPr>
          <a:xfrm>
            <a:off x="311700" y="285280"/>
            <a:ext cx="3614700" cy="785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900"/>
              <a:t>TLDR;</a:t>
            </a:r>
            <a:endParaRPr sz="3900"/>
          </a:p>
        </p:txBody>
      </p:sp>
      <p:sp>
        <p:nvSpPr>
          <p:cNvPr id="710" name="Google Shape;710;p116"/>
          <p:cNvSpPr txBox="1"/>
          <p:nvPr>
            <p:ph type="ctrTitle"/>
          </p:nvPr>
        </p:nvSpPr>
        <p:spPr>
          <a:xfrm>
            <a:off x="4572000" y="282825"/>
            <a:ext cx="4572000" cy="2002500"/>
          </a:xfrm>
          <a:prstGeom prst="rect">
            <a:avLst/>
          </a:prstGeom>
        </p:spPr>
        <p:txBody>
          <a:bodyPr anchorCtr="0" anchor="t" bIns="91425" lIns="91425" spcFirstLastPara="1" rIns="91425" wrap="square" tIns="91425">
            <a:noAutofit/>
          </a:bodyPr>
          <a:lstStyle/>
          <a:p>
            <a:pPr indent="-226059" lvl="0" marL="365760" rtl="0" algn="l">
              <a:lnSpc>
                <a:spcPct val="150000"/>
              </a:lnSpc>
              <a:spcBef>
                <a:spcPts val="0"/>
              </a:spcBef>
              <a:spcAft>
                <a:spcPts val="0"/>
              </a:spcAft>
              <a:buSzPts val="1400"/>
              <a:buChar char="●"/>
            </a:pPr>
            <a:r>
              <a:rPr lang="en"/>
              <a:t>Make SLOs. Even the process is worth it</a:t>
            </a:r>
            <a:endParaRPr/>
          </a:p>
          <a:p>
            <a:pPr indent="-226059" lvl="0" marL="365760" rtl="0" algn="l">
              <a:lnSpc>
                <a:spcPct val="150000"/>
              </a:lnSpc>
              <a:spcBef>
                <a:spcPts val="0"/>
              </a:spcBef>
              <a:spcAft>
                <a:spcPts val="0"/>
              </a:spcAft>
              <a:buSzPts val="1400"/>
              <a:buChar char="●"/>
            </a:pPr>
            <a:r>
              <a:rPr lang="en"/>
              <a:t>Give it time. Keep talking about it</a:t>
            </a:r>
            <a:endParaRPr/>
          </a:p>
          <a:p>
            <a:pPr indent="-226059" lvl="0" marL="365760" rtl="0" algn="l">
              <a:lnSpc>
                <a:spcPct val="150000"/>
              </a:lnSpc>
              <a:spcBef>
                <a:spcPts val="0"/>
              </a:spcBef>
              <a:spcAft>
                <a:spcPts val="0"/>
              </a:spcAft>
              <a:buSzPts val="1400"/>
              <a:buChar char="●"/>
            </a:pPr>
            <a:r>
              <a:rPr lang="en"/>
              <a:t>Combine error rate and latency</a:t>
            </a:r>
            <a:endParaRPr/>
          </a:p>
          <a:p>
            <a:pPr indent="-226059" lvl="0" marL="365760" rtl="0" algn="l">
              <a:lnSpc>
                <a:spcPct val="150000"/>
              </a:lnSpc>
              <a:spcBef>
                <a:spcPts val="0"/>
              </a:spcBef>
              <a:spcAft>
                <a:spcPts val="0"/>
              </a:spcAft>
              <a:buSzPts val="1400"/>
              <a:buChar char="●"/>
            </a:pPr>
            <a:r>
              <a:rPr lang="en"/>
              <a:t>Measure from the outside</a:t>
            </a:r>
            <a:endParaRPr/>
          </a:p>
          <a:p>
            <a:pPr indent="-317500" lvl="1" marL="914400" rtl="0" algn="l">
              <a:lnSpc>
                <a:spcPct val="150000"/>
              </a:lnSpc>
              <a:spcBef>
                <a:spcPts val="0"/>
              </a:spcBef>
              <a:spcAft>
                <a:spcPts val="0"/>
              </a:spcAft>
              <a:buSzPts val="1400"/>
              <a:buFont typeface="Work Sans"/>
              <a:buChar char="○"/>
            </a:pPr>
            <a:r>
              <a:rPr lang="en" sz="1400">
                <a:latin typeface="Work Sans"/>
                <a:ea typeface="Work Sans"/>
                <a:cs typeface="Work Sans"/>
                <a:sym typeface="Work Sans"/>
              </a:rPr>
              <a:t>Try to capture user pain </a:t>
            </a:r>
            <a:endParaRPr sz="1400">
              <a:latin typeface="Work Sans"/>
              <a:ea typeface="Work Sans"/>
              <a:cs typeface="Work Sans"/>
              <a:sym typeface="Work Sans"/>
            </a:endParaRPr>
          </a:p>
          <a:p>
            <a:pPr indent="-226059" lvl="0" marL="365760" rtl="0" algn="l">
              <a:lnSpc>
                <a:spcPct val="150000"/>
              </a:lnSpc>
              <a:spcBef>
                <a:spcPts val="0"/>
              </a:spcBef>
              <a:spcAft>
                <a:spcPts val="0"/>
              </a:spcAft>
              <a:buSzPts val="1400"/>
              <a:buChar char="●"/>
            </a:pPr>
            <a:r>
              <a:rPr lang="en"/>
              <a:t>Alert on symptoms not root cause</a:t>
            </a:r>
            <a:endParaRPr/>
          </a:p>
          <a:p>
            <a:pPr indent="-226059" lvl="0" marL="365760" rtl="0" algn="l">
              <a:lnSpc>
                <a:spcPct val="150000"/>
              </a:lnSpc>
              <a:spcBef>
                <a:spcPts val="0"/>
              </a:spcBef>
              <a:spcAft>
                <a:spcPts val="0"/>
              </a:spcAft>
              <a:buSzPts val="1400"/>
              <a:buChar char="●"/>
            </a:pPr>
            <a:r>
              <a:rPr lang="en"/>
              <a:t>Keep it simple</a:t>
            </a:r>
            <a:endParaRPr/>
          </a:p>
          <a:p>
            <a:pPr indent="-226059" lvl="0" marL="365760" rtl="0" algn="l">
              <a:lnSpc>
                <a:spcPct val="150000"/>
              </a:lnSpc>
              <a:spcBef>
                <a:spcPts val="0"/>
              </a:spcBef>
              <a:spcAft>
                <a:spcPts val="0"/>
              </a:spcAft>
              <a:buSzPts val="1400"/>
              <a:buChar char="●"/>
            </a:pPr>
            <a:r>
              <a:rPr lang="en"/>
              <a:t>Use your error budget</a:t>
            </a:r>
            <a:endParaRPr/>
          </a:p>
          <a:p>
            <a:pPr indent="-317500" lvl="1" marL="914400" rtl="0" algn="l">
              <a:lnSpc>
                <a:spcPct val="150000"/>
              </a:lnSpc>
              <a:spcBef>
                <a:spcPts val="0"/>
              </a:spcBef>
              <a:spcAft>
                <a:spcPts val="0"/>
              </a:spcAft>
              <a:buSzPts val="1400"/>
              <a:buFont typeface="Work Sans"/>
              <a:buChar char="○"/>
            </a:pPr>
            <a:r>
              <a:rPr lang="en" sz="1400">
                <a:latin typeface="Work Sans"/>
                <a:ea typeface="Work Sans"/>
                <a:cs typeface="Work Sans"/>
                <a:sym typeface="Work Sans"/>
              </a:rPr>
              <a:t>Keep your focus </a:t>
            </a:r>
            <a:endParaRPr sz="1400">
              <a:latin typeface="Work Sans"/>
              <a:ea typeface="Work Sans"/>
              <a:cs typeface="Work Sans"/>
              <a:sym typeface="Work Sans"/>
            </a:endParaRPr>
          </a:p>
        </p:txBody>
      </p:sp>
      <p:pic>
        <p:nvPicPr>
          <p:cNvPr id="711" name="Google Shape;711;p116"/>
          <p:cNvPicPr preferRelativeResize="0"/>
          <p:nvPr/>
        </p:nvPicPr>
        <p:blipFill>
          <a:blip r:embed="rId3">
            <a:alphaModFix/>
          </a:blip>
          <a:stretch>
            <a:fillRect/>
          </a:stretch>
        </p:blipFill>
        <p:spPr>
          <a:xfrm>
            <a:off x="5029200" y="3102975"/>
            <a:ext cx="3780200" cy="19309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5" name="Shape 715"/>
        <p:cNvGrpSpPr/>
        <p:nvPr/>
      </p:nvGrpSpPr>
      <p:grpSpPr>
        <a:xfrm>
          <a:off x="0" y="0"/>
          <a:ext cx="0" cy="0"/>
          <a:chOff x="0" y="0"/>
          <a:chExt cx="0" cy="0"/>
        </a:xfrm>
      </p:grpSpPr>
      <p:sp>
        <p:nvSpPr>
          <p:cNvPr id="716" name="Google Shape;716;p117"/>
          <p:cNvSpPr txBox="1"/>
          <p:nvPr>
            <p:ph type="ctrTitle"/>
          </p:nvPr>
        </p:nvSpPr>
        <p:spPr>
          <a:xfrm>
            <a:off x="311700" y="285865"/>
            <a:ext cx="4302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Resources</a:t>
            </a:r>
            <a:endParaRPr/>
          </a:p>
        </p:txBody>
      </p:sp>
      <p:sp>
        <p:nvSpPr>
          <p:cNvPr id="717" name="Google Shape;717;p117"/>
          <p:cNvSpPr txBox="1"/>
          <p:nvPr>
            <p:ph idx="2" type="ctrTitle"/>
          </p:nvPr>
        </p:nvSpPr>
        <p:spPr>
          <a:xfrm>
            <a:off x="594075" y="962175"/>
            <a:ext cx="5570100" cy="1693200"/>
          </a:xfrm>
          <a:prstGeom prst="rect">
            <a:avLst/>
          </a:prstGeom>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u="sng">
                <a:solidFill>
                  <a:schemeClr val="hlink"/>
                </a:solidFill>
                <a:hlinkClick r:id="rId3"/>
              </a:rPr>
              <a:t>https://uptime.is</a:t>
            </a:r>
            <a:endParaRPr/>
          </a:p>
          <a:p>
            <a:pPr indent="-317500" lvl="0" marL="457200" rtl="0" algn="l">
              <a:spcBef>
                <a:spcPts val="0"/>
              </a:spcBef>
              <a:spcAft>
                <a:spcPts val="0"/>
              </a:spcAft>
              <a:buSzPts val="1400"/>
              <a:buChar char="●"/>
            </a:pPr>
            <a:r>
              <a:rPr lang="en" u="sng">
                <a:solidFill>
                  <a:schemeClr val="hlink"/>
                </a:solidFill>
                <a:hlinkClick r:id="rId4"/>
              </a:rPr>
              <a:t>https://wpjunior.github.io/multi-burn-rate-calculator/</a:t>
            </a:r>
            <a:endParaRPr/>
          </a:p>
          <a:p>
            <a:pPr indent="-317500" lvl="0" marL="457200" rtl="0" algn="l">
              <a:spcBef>
                <a:spcPts val="0"/>
              </a:spcBef>
              <a:spcAft>
                <a:spcPts val="0"/>
              </a:spcAft>
              <a:buSzPts val="1400"/>
              <a:buChar char="●"/>
            </a:pPr>
            <a:r>
              <a:rPr lang="en" u="sng">
                <a:solidFill>
                  <a:schemeClr val="hlink"/>
                </a:solidFill>
                <a:hlinkClick r:id="rId5"/>
              </a:rPr>
              <a:t>How to Include Latency in SLO-based Alerting - Björn Rabenstein, Grafana Labs</a:t>
            </a:r>
            <a:endParaRPr/>
          </a:p>
          <a:p>
            <a:pPr indent="-317500" lvl="0" marL="457200" rtl="0" algn="l">
              <a:spcBef>
                <a:spcPts val="0"/>
              </a:spcBef>
              <a:spcAft>
                <a:spcPts val="0"/>
              </a:spcAft>
              <a:buSzPts val="1400"/>
              <a:buChar char="●"/>
            </a:pPr>
            <a:r>
              <a:rPr lang="en" u="sng">
                <a:solidFill>
                  <a:schemeClr val="hlink"/>
                </a:solidFill>
                <a:hlinkClick r:id="rId6"/>
              </a:rPr>
              <a:t>https://sre.google/workbook/implementing-slos/</a:t>
            </a:r>
            <a:endParaRPr/>
          </a:p>
          <a:p>
            <a:pPr indent="-317500" lvl="0" marL="457200" rtl="0" algn="l">
              <a:spcBef>
                <a:spcPts val="0"/>
              </a:spcBef>
              <a:spcAft>
                <a:spcPts val="0"/>
              </a:spcAft>
              <a:buSzPts val="1400"/>
              <a:buChar char="●"/>
            </a:pPr>
            <a:r>
              <a:rPr lang="en" u="sng">
                <a:solidFill>
                  <a:schemeClr val="hlink"/>
                </a:solidFill>
                <a:hlinkClick r:id="rId7"/>
              </a:rPr>
              <a:t>https://sre.google/workbook/alerting-on-slos/</a:t>
            </a:r>
            <a:endParaRPr/>
          </a:p>
          <a:p>
            <a:pPr indent="0" lvl="0" marL="457200" rtl="0" algn="l">
              <a:spcBef>
                <a:spcPts val="0"/>
              </a:spcBef>
              <a:spcAft>
                <a:spcPts val="0"/>
              </a:spcAft>
              <a:buNone/>
            </a:pPr>
            <a:r>
              <a:rPr lang="en"/>
              <a:t> </a:t>
            </a:r>
            <a:endParaRPr/>
          </a:p>
        </p:txBody>
      </p:sp>
      <p:pic>
        <p:nvPicPr>
          <p:cNvPr id="718" name="Google Shape;718;p117"/>
          <p:cNvPicPr preferRelativeResize="0"/>
          <p:nvPr/>
        </p:nvPicPr>
        <p:blipFill>
          <a:blip r:embed="rId8">
            <a:alphaModFix/>
          </a:blip>
          <a:stretch>
            <a:fillRect/>
          </a:stretch>
        </p:blipFill>
        <p:spPr>
          <a:xfrm>
            <a:off x="5129725" y="3616175"/>
            <a:ext cx="3747948" cy="1561024"/>
          </a:xfrm>
          <a:prstGeom prst="rect">
            <a:avLst/>
          </a:prstGeom>
          <a:noFill/>
          <a:ln>
            <a:noFill/>
          </a:ln>
        </p:spPr>
      </p:pic>
      <p:pic>
        <p:nvPicPr>
          <p:cNvPr id="719" name="Google Shape;719;p117"/>
          <p:cNvPicPr preferRelativeResize="0"/>
          <p:nvPr/>
        </p:nvPicPr>
        <p:blipFill>
          <a:blip r:embed="rId9">
            <a:alphaModFix/>
          </a:blip>
          <a:stretch>
            <a:fillRect/>
          </a:stretch>
        </p:blipFill>
        <p:spPr>
          <a:xfrm>
            <a:off x="6234275" y="445025"/>
            <a:ext cx="2580826" cy="25808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pic>
        <p:nvPicPr>
          <p:cNvPr id="724" name="Google Shape;724;p118"/>
          <p:cNvPicPr preferRelativeResize="0"/>
          <p:nvPr/>
        </p:nvPicPr>
        <p:blipFill>
          <a:blip r:embed="rId3">
            <a:alphaModFix/>
          </a:blip>
          <a:stretch>
            <a:fillRect/>
          </a:stretch>
        </p:blipFill>
        <p:spPr>
          <a:xfrm>
            <a:off x="-354725" y="-419099"/>
            <a:ext cx="9498726" cy="5936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19"/>
          <p:cNvSpPr txBox="1"/>
          <p:nvPr>
            <p:ph type="ctrTitle"/>
          </p:nvPr>
        </p:nvSpPr>
        <p:spPr>
          <a:xfrm>
            <a:off x="1213400" y="1219600"/>
            <a:ext cx="6717000" cy="270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pic>
        <p:nvPicPr>
          <p:cNvPr id="730" name="Google Shape;730;p119"/>
          <p:cNvPicPr preferRelativeResize="0"/>
          <p:nvPr/>
        </p:nvPicPr>
        <p:blipFill>
          <a:blip r:embed="rId3">
            <a:alphaModFix/>
          </a:blip>
          <a:stretch>
            <a:fillRect/>
          </a:stretch>
        </p:blipFill>
        <p:spPr>
          <a:xfrm>
            <a:off x="6935675" y="183225"/>
            <a:ext cx="1906151" cy="1906151"/>
          </a:xfrm>
          <a:prstGeom prst="rect">
            <a:avLst/>
          </a:prstGeom>
          <a:noFill/>
          <a:ln>
            <a:noFill/>
          </a:ln>
        </p:spPr>
      </p:pic>
      <p:sp>
        <p:nvSpPr>
          <p:cNvPr id="731" name="Google Shape;731;p119"/>
          <p:cNvSpPr txBox="1"/>
          <p:nvPr/>
        </p:nvSpPr>
        <p:spPr>
          <a:xfrm>
            <a:off x="2628350" y="3036775"/>
            <a:ext cx="3887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lt1"/>
                </a:solidFill>
                <a:latin typeface="Work Sans"/>
                <a:ea typeface="Work Sans"/>
                <a:cs typeface="Work Sans"/>
                <a:sym typeface="Work Sans"/>
              </a:rPr>
              <a:t>Contact:</a:t>
            </a:r>
            <a:endParaRPr sz="800">
              <a:solidFill>
                <a:schemeClr val="lt1"/>
              </a:solidFill>
              <a:latin typeface="Work Sans"/>
              <a:ea typeface="Work Sans"/>
              <a:cs typeface="Work Sans"/>
              <a:sym typeface="Work Sans"/>
            </a:endParaRPr>
          </a:p>
          <a:p>
            <a:pPr indent="0" lvl="0" marL="0" rtl="0" algn="ctr">
              <a:spcBef>
                <a:spcPts val="0"/>
              </a:spcBef>
              <a:spcAft>
                <a:spcPts val="0"/>
              </a:spcAft>
              <a:buNone/>
            </a:pPr>
            <a:r>
              <a:rPr lang="en">
                <a:solidFill>
                  <a:schemeClr val="lt1"/>
                </a:solidFill>
                <a:latin typeface="Work Sans"/>
                <a:ea typeface="Work Sans"/>
                <a:cs typeface="Work Sans"/>
                <a:sym typeface="Work Sans"/>
              </a:rPr>
              <a:t>oystein.pettersen@oda.com</a:t>
            </a:r>
            <a:endParaRPr>
              <a:solidFill>
                <a:schemeClr val="lt1"/>
              </a:solidFill>
              <a:latin typeface="Work Sans"/>
              <a:ea typeface="Work Sans"/>
              <a:cs typeface="Work Sans"/>
              <a:sym typeface="Work Sans"/>
            </a:endParaRPr>
          </a:p>
          <a:p>
            <a:pPr indent="0" lvl="0" marL="0" rtl="0" algn="ctr">
              <a:spcBef>
                <a:spcPts val="0"/>
              </a:spcBef>
              <a:spcAft>
                <a:spcPts val="0"/>
              </a:spcAft>
              <a:buNone/>
            </a:pPr>
            <a:r>
              <a:rPr lang="en">
                <a:solidFill>
                  <a:schemeClr val="lt1"/>
                </a:solidFill>
                <a:latin typeface="Work Sans"/>
                <a:ea typeface="Work Sans"/>
                <a:cs typeface="Work Sans"/>
                <a:sym typeface="Work Sans"/>
              </a:rPr>
              <a:t>torvald.lekvam@oda.com</a:t>
            </a:r>
            <a:endParaRPr>
              <a:solidFill>
                <a:schemeClr val="lt1"/>
              </a:solidFill>
              <a:latin typeface="Work Sans"/>
              <a:ea typeface="Work Sans"/>
              <a:cs typeface="Work Sans"/>
              <a:sym typeface="Work Sans"/>
            </a:endParaRPr>
          </a:p>
          <a:p>
            <a:pPr indent="0" lvl="0" marL="0" rtl="0" algn="ctr">
              <a:spcBef>
                <a:spcPts val="0"/>
              </a:spcBef>
              <a:spcAft>
                <a:spcPts val="0"/>
              </a:spcAft>
              <a:buNone/>
            </a:pPr>
            <a:r>
              <a:t/>
            </a:r>
            <a:endParaRPr>
              <a:solidFill>
                <a:schemeClr val="lt1"/>
              </a:solidFill>
              <a:latin typeface="Work Sans"/>
              <a:ea typeface="Work Sans"/>
              <a:cs typeface="Work Sans"/>
              <a:sym typeface="Work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pic>
        <p:nvPicPr>
          <p:cNvPr id="736" name="Google Shape;736;p120"/>
          <p:cNvPicPr preferRelativeResize="0"/>
          <p:nvPr/>
        </p:nvPicPr>
        <p:blipFill>
          <a:blip r:embed="rId3">
            <a:alphaModFix/>
          </a:blip>
          <a:stretch>
            <a:fillRect/>
          </a:stretch>
        </p:blipFill>
        <p:spPr>
          <a:xfrm>
            <a:off x="1378951" y="391400"/>
            <a:ext cx="5875499" cy="4129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68"/>
          <p:cNvSpPr txBox="1"/>
          <p:nvPr>
            <p:ph type="ctrTitle"/>
          </p:nvPr>
        </p:nvSpPr>
        <p:spPr>
          <a:xfrm>
            <a:off x="311700" y="285865"/>
            <a:ext cx="4302300" cy="46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800"/>
              <a:t>Oda from above</a:t>
            </a:r>
            <a:endParaRPr sz="1800"/>
          </a:p>
        </p:txBody>
      </p:sp>
      <p:sp>
        <p:nvSpPr>
          <p:cNvPr id="301" name="Google Shape;301;p68"/>
          <p:cNvSpPr txBox="1"/>
          <p:nvPr>
            <p:ph idx="2" type="ctrTitle"/>
          </p:nvPr>
        </p:nvSpPr>
        <p:spPr>
          <a:xfrm>
            <a:off x="334625" y="1002050"/>
            <a:ext cx="4716900" cy="748800"/>
          </a:xfrm>
          <a:prstGeom prst="rect">
            <a:avLst/>
          </a:prstGeom>
        </p:spPr>
        <p:txBody>
          <a:bodyPr anchorCtr="0" anchor="t" bIns="91425" lIns="91425" spcFirstLastPara="1" rIns="91425" wrap="square" tIns="91425">
            <a:spAutoFit/>
          </a:bodyPr>
          <a:lstStyle/>
          <a:p>
            <a:pPr indent="0" lvl="0" marL="45720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pic>
        <p:nvPicPr>
          <p:cNvPr id="302" name="Google Shape;302;p68"/>
          <p:cNvPicPr preferRelativeResize="0"/>
          <p:nvPr/>
        </p:nvPicPr>
        <p:blipFill>
          <a:blip r:embed="rId3">
            <a:alphaModFix/>
          </a:blip>
          <a:stretch>
            <a:fillRect/>
          </a:stretch>
        </p:blipFill>
        <p:spPr>
          <a:xfrm>
            <a:off x="7932351" y="3999301"/>
            <a:ext cx="1028449" cy="1028449"/>
          </a:xfrm>
          <a:prstGeom prst="rect">
            <a:avLst/>
          </a:prstGeom>
          <a:noFill/>
          <a:ln>
            <a:noFill/>
          </a:ln>
        </p:spPr>
      </p:pic>
      <p:pic>
        <p:nvPicPr>
          <p:cNvPr descr="image.png" id="303" name="Google Shape;303;p68"/>
          <p:cNvPicPr preferRelativeResize="0"/>
          <p:nvPr/>
        </p:nvPicPr>
        <p:blipFill>
          <a:blip r:embed="rId4">
            <a:alphaModFix/>
          </a:blip>
          <a:stretch>
            <a:fillRect/>
          </a:stretch>
        </p:blipFill>
        <p:spPr>
          <a:xfrm>
            <a:off x="2772675" y="716963"/>
            <a:ext cx="3012850" cy="4014127"/>
          </a:xfrm>
          <a:prstGeom prst="rect">
            <a:avLst/>
          </a:prstGeom>
          <a:noFill/>
          <a:ln>
            <a:noFill/>
          </a:ln>
        </p:spPr>
      </p:pic>
      <p:grpSp>
        <p:nvGrpSpPr>
          <p:cNvPr id="304" name="Google Shape;304;p68"/>
          <p:cNvGrpSpPr/>
          <p:nvPr/>
        </p:nvGrpSpPr>
        <p:grpSpPr>
          <a:xfrm>
            <a:off x="1708950" y="2939150"/>
            <a:ext cx="1605496" cy="910592"/>
            <a:chOff x="1708950" y="2939150"/>
            <a:chExt cx="1605496" cy="910592"/>
          </a:xfrm>
        </p:grpSpPr>
        <p:sp>
          <p:nvSpPr>
            <p:cNvPr id="305" name="Google Shape;305;p68"/>
            <p:cNvSpPr/>
            <p:nvPr/>
          </p:nvSpPr>
          <p:spPr>
            <a:xfrm rot="-3341600">
              <a:off x="2778156" y="3044471"/>
              <a:ext cx="196792" cy="926007"/>
            </a:xfrm>
            <a:custGeom>
              <a:rect b="b" l="l" r="r" t="t"/>
              <a:pathLst>
                <a:path extrusionOk="0" h="17424" w="7872">
                  <a:moveTo>
                    <a:pt x="1673" y="0"/>
                  </a:moveTo>
                  <a:cubicBezTo>
                    <a:pt x="-2686" y="4359"/>
                    <a:pt x="2357" y="14669"/>
                    <a:pt x="7872" y="17424"/>
                  </a:cubicBezTo>
                </a:path>
              </a:pathLst>
            </a:custGeom>
            <a:noFill/>
            <a:ln cap="flat" cmpd="sng" w="28575">
              <a:solidFill>
                <a:schemeClr val="dk2"/>
              </a:solidFill>
              <a:prstDash val="solid"/>
              <a:round/>
              <a:headEnd len="med" w="med" type="none"/>
              <a:tailEnd len="med" w="med" type="stealth"/>
            </a:ln>
          </p:spPr>
        </p:sp>
        <p:sp>
          <p:nvSpPr>
            <p:cNvPr id="306" name="Google Shape;306;p68"/>
            <p:cNvSpPr txBox="1"/>
            <p:nvPr/>
          </p:nvSpPr>
          <p:spPr>
            <a:xfrm>
              <a:off x="1708950" y="2939150"/>
              <a:ext cx="150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Work Sans"/>
                  <a:ea typeface="Work Sans"/>
                  <a:cs typeface="Work Sans"/>
                  <a:sym typeface="Work Sans"/>
                </a:rPr>
                <a:t>We are here</a:t>
              </a:r>
              <a:endParaRPr>
                <a:latin typeface="Work Sans"/>
                <a:ea typeface="Work Sans"/>
                <a:cs typeface="Work Sans"/>
                <a:sym typeface="Work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2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69"/>
          <p:cNvSpPr/>
          <p:nvPr/>
        </p:nvSpPr>
        <p:spPr>
          <a:xfrm>
            <a:off x="344800" y="1853313"/>
            <a:ext cx="2745600" cy="1417200"/>
          </a:xfrm>
          <a:prstGeom prst="roundRect">
            <a:avLst>
              <a:gd fmla="val 1985" name="adj"/>
            </a:avLst>
          </a:prstGeom>
          <a:solidFill>
            <a:srgbClr val="A573D2">
              <a:alpha val="2211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500">
                <a:solidFill>
                  <a:schemeClr val="dk2"/>
                </a:solidFill>
                <a:latin typeface="Work Sans"/>
                <a:ea typeface="Work Sans"/>
                <a:cs typeface="Work Sans"/>
                <a:sym typeface="Work Sans"/>
              </a:rPr>
              <a:t>Infrastructure &amp; Developer Experience</a:t>
            </a:r>
            <a:endParaRPr sz="1500">
              <a:solidFill>
                <a:schemeClr val="dk2"/>
              </a:solidFill>
              <a:latin typeface="Work Sans"/>
              <a:ea typeface="Work Sans"/>
              <a:cs typeface="Work Sans"/>
              <a:sym typeface="Work Sans"/>
            </a:endParaRPr>
          </a:p>
        </p:txBody>
      </p:sp>
      <p:sp>
        <p:nvSpPr>
          <p:cNvPr id="312" name="Google Shape;312;p69"/>
          <p:cNvSpPr/>
          <p:nvPr/>
        </p:nvSpPr>
        <p:spPr>
          <a:xfrm>
            <a:off x="3195025" y="1853313"/>
            <a:ext cx="2745600" cy="1411500"/>
          </a:xfrm>
          <a:prstGeom prst="roundRect">
            <a:avLst>
              <a:gd fmla="val 1985" name="adj"/>
            </a:avLst>
          </a:prstGeom>
          <a:solidFill>
            <a:srgbClr val="A573D2">
              <a:alpha val="2211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500">
                <a:solidFill>
                  <a:schemeClr val="dk2"/>
                </a:solidFill>
                <a:latin typeface="Work Sans"/>
                <a:ea typeface="Work Sans"/>
                <a:cs typeface="Work Sans"/>
                <a:sym typeface="Work Sans"/>
              </a:rPr>
              <a:t>Data &amp; Insight Platform</a:t>
            </a:r>
            <a:endParaRPr sz="1500">
              <a:solidFill>
                <a:schemeClr val="dk2"/>
              </a:solidFill>
              <a:latin typeface="Work Sans"/>
              <a:ea typeface="Work Sans"/>
              <a:cs typeface="Work Sans"/>
              <a:sym typeface="Work Sans"/>
            </a:endParaRPr>
          </a:p>
        </p:txBody>
      </p:sp>
      <p:sp>
        <p:nvSpPr>
          <p:cNvPr id="313" name="Google Shape;313;p69"/>
          <p:cNvSpPr/>
          <p:nvPr/>
        </p:nvSpPr>
        <p:spPr>
          <a:xfrm>
            <a:off x="6045250" y="1853313"/>
            <a:ext cx="2745600" cy="1411500"/>
          </a:xfrm>
          <a:prstGeom prst="roundRect">
            <a:avLst>
              <a:gd fmla="val 1985" name="adj"/>
            </a:avLst>
          </a:prstGeom>
          <a:solidFill>
            <a:srgbClr val="A573D2">
              <a:alpha val="2211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500">
                <a:solidFill>
                  <a:schemeClr val="dk2"/>
                </a:solidFill>
                <a:latin typeface="Work Sans"/>
                <a:ea typeface="Work Sans"/>
                <a:cs typeface="Work Sans"/>
                <a:sym typeface="Work Sans"/>
              </a:rPr>
              <a:t>Organizational Engineering</a:t>
            </a:r>
            <a:endParaRPr sz="1500">
              <a:solidFill>
                <a:schemeClr val="dk2"/>
              </a:solidFill>
              <a:latin typeface="Work Sans"/>
              <a:ea typeface="Work Sans"/>
              <a:cs typeface="Work Sans"/>
              <a:sym typeface="Work Sans"/>
            </a:endParaRPr>
          </a:p>
        </p:txBody>
      </p:sp>
      <p:sp>
        <p:nvSpPr>
          <p:cNvPr id="314" name="Google Shape;314;p69"/>
          <p:cNvSpPr txBox="1"/>
          <p:nvPr>
            <p:ph type="ctrTitle"/>
          </p:nvPr>
        </p:nvSpPr>
        <p:spPr>
          <a:xfrm>
            <a:off x="344800" y="378263"/>
            <a:ext cx="7427100" cy="461700"/>
          </a:xfrm>
          <a:prstGeom prst="rect">
            <a:avLst/>
          </a:prstGeom>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lang="en" sz="1800"/>
              <a:t>Technology &amp; Data Platform consists of </a:t>
            </a:r>
            <a:r>
              <a:rPr lang="en" sz="1800"/>
              <a:t>3 teams</a:t>
            </a:r>
            <a:r>
              <a:rPr b="0" lang="en" sz="1800"/>
              <a:t> and </a:t>
            </a:r>
            <a:r>
              <a:rPr lang="en" sz="1800"/>
              <a:t>35 people </a:t>
            </a:r>
            <a:endParaRPr sz="1800"/>
          </a:p>
        </p:txBody>
      </p:sp>
      <p:sp>
        <p:nvSpPr>
          <p:cNvPr id="315" name="Google Shape;315;p69"/>
          <p:cNvSpPr/>
          <p:nvPr/>
        </p:nvSpPr>
        <p:spPr>
          <a:xfrm>
            <a:off x="937275" y="1010488"/>
            <a:ext cx="196800" cy="513834"/>
          </a:xfrm>
          <a:custGeom>
            <a:rect b="b" l="l" r="r" t="t"/>
            <a:pathLst>
              <a:path extrusionOk="0" h="17424" w="7872">
                <a:moveTo>
                  <a:pt x="1673" y="0"/>
                </a:moveTo>
                <a:cubicBezTo>
                  <a:pt x="-2686" y="4359"/>
                  <a:pt x="2357" y="14669"/>
                  <a:pt x="7872" y="17424"/>
                </a:cubicBezTo>
              </a:path>
            </a:pathLst>
          </a:custGeom>
          <a:noFill/>
          <a:ln cap="flat" cmpd="sng" w="28575">
            <a:solidFill>
              <a:schemeClr val="dk2"/>
            </a:solidFill>
            <a:prstDash val="solid"/>
            <a:round/>
            <a:headEnd len="med" w="med" type="none"/>
            <a:tailEnd len="med" w="med" type="stealth"/>
          </a:ln>
        </p:spPr>
      </p:sp>
      <p:sp>
        <p:nvSpPr>
          <p:cNvPr id="316" name="Google Shape;316;p69"/>
          <p:cNvSpPr/>
          <p:nvPr/>
        </p:nvSpPr>
        <p:spPr>
          <a:xfrm>
            <a:off x="2747201" y="1653961"/>
            <a:ext cx="419400" cy="419400"/>
          </a:xfrm>
          <a:prstGeom prst="ellipse">
            <a:avLst/>
          </a:prstGeom>
          <a:solidFill>
            <a:schemeClr val="dk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600">
                <a:solidFill>
                  <a:srgbClr val="FFF5E6"/>
                </a:solidFill>
                <a:latin typeface="Work Sans"/>
                <a:ea typeface="Work Sans"/>
                <a:cs typeface="Work Sans"/>
                <a:sym typeface="Work Sans"/>
              </a:rPr>
              <a:t>12</a:t>
            </a:r>
            <a:endParaRPr sz="1600">
              <a:solidFill>
                <a:srgbClr val="FFF5E6"/>
              </a:solidFill>
              <a:latin typeface="Work Sans"/>
              <a:ea typeface="Work Sans"/>
              <a:cs typeface="Work Sans"/>
              <a:sym typeface="Work Sans"/>
            </a:endParaRPr>
          </a:p>
        </p:txBody>
      </p:sp>
      <p:sp>
        <p:nvSpPr>
          <p:cNvPr id="317" name="Google Shape;317;p69"/>
          <p:cNvSpPr/>
          <p:nvPr/>
        </p:nvSpPr>
        <p:spPr>
          <a:xfrm>
            <a:off x="5597426" y="1653961"/>
            <a:ext cx="419400" cy="419400"/>
          </a:xfrm>
          <a:prstGeom prst="ellipse">
            <a:avLst/>
          </a:prstGeom>
          <a:solidFill>
            <a:schemeClr val="dk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600">
                <a:solidFill>
                  <a:srgbClr val="FFF5E6"/>
                </a:solidFill>
                <a:latin typeface="Work Sans"/>
                <a:ea typeface="Work Sans"/>
                <a:cs typeface="Work Sans"/>
                <a:sym typeface="Work Sans"/>
              </a:rPr>
              <a:t>10</a:t>
            </a:r>
            <a:endParaRPr sz="1600">
              <a:solidFill>
                <a:srgbClr val="FFF5E6"/>
              </a:solidFill>
              <a:latin typeface="Work Sans"/>
              <a:ea typeface="Work Sans"/>
              <a:cs typeface="Work Sans"/>
              <a:sym typeface="Work Sans"/>
            </a:endParaRPr>
          </a:p>
        </p:txBody>
      </p:sp>
      <p:sp>
        <p:nvSpPr>
          <p:cNvPr id="318" name="Google Shape;318;p69"/>
          <p:cNvSpPr/>
          <p:nvPr/>
        </p:nvSpPr>
        <p:spPr>
          <a:xfrm>
            <a:off x="8447651" y="1653961"/>
            <a:ext cx="419400" cy="419400"/>
          </a:xfrm>
          <a:prstGeom prst="ellipse">
            <a:avLst/>
          </a:prstGeom>
          <a:solidFill>
            <a:schemeClr val="dk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600">
                <a:solidFill>
                  <a:srgbClr val="FFF5E6"/>
                </a:solidFill>
                <a:latin typeface="Work Sans"/>
                <a:ea typeface="Work Sans"/>
                <a:cs typeface="Work Sans"/>
                <a:sym typeface="Work Sans"/>
              </a:rPr>
              <a:t>13</a:t>
            </a:r>
            <a:endParaRPr sz="1600">
              <a:solidFill>
                <a:srgbClr val="FFF5E6"/>
              </a:solidFill>
              <a:latin typeface="Work Sans"/>
              <a:ea typeface="Work Sans"/>
              <a:cs typeface="Work Sans"/>
              <a:sym typeface="Work Sans"/>
            </a:endParaRPr>
          </a:p>
        </p:txBody>
      </p:sp>
      <p:sp>
        <p:nvSpPr>
          <p:cNvPr id="319" name="Google Shape;319;p69"/>
          <p:cNvSpPr txBox="1"/>
          <p:nvPr/>
        </p:nvSpPr>
        <p:spPr>
          <a:xfrm>
            <a:off x="3166600" y="3775013"/>
            <a:ext cx="298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Work Sans"/>
              <a:ea typeface="Work Sans"/>
              <a:cs typeface="Work Sans"/>
              <a:sym typeface="Work Sans"/>
            </a:endParaRPr>
          </a:p>
        </p:txBody>
      </p:sp>
      <p:sp>
        <p:nvSpPr>
          <p:cNvPr id="320" name="Google Shape;320;p69"/>
          <p:cNvSpPr txBox="1"/>
          <p:nvPr/>
        </p:nvSpPr>
        <p:spPr>
          <a:xfrm>
            <a:off x="344800" y="3321038"/>
            <a:ext cx="2044500" cy="1444200"/>
          </a:xfrm>
          <a:prstGeom prst="rect">
            <a:avLst/>
          </a:prstGeom>
          <a:noFill/>
          <a:ln>
            <a:noFill/>
          </a:ln>
        </p:spPr>
        <p:txBody>
          <a:bodyPr anchorCtr="0" anchor="t" bIns="91425" lIns="91425" spcFirstLastPara="1" rIns="91425" wrap="square" tIns="91425">
            <a:noAutofit/>
          </a:bodyPr>
          <a:lstStyle/>
          <a:p>
            <a:pPr indent="-184150" lvl="0" marL="228600" rtl="0" algn="l">
              <a:spcBef>
                <a:spcPts val="0"/>
              </a:spcBef>
              <a:spcAft>
                <a:spcPts val="0"/>
              </a:spcAft>
              <a:buClr>
                <a:srgbClr val="280F3C"/>
              </a:buClr>
              <a:buSzPts val="1100"/>
              <a:buFont typeface="Work Sans"/>
              <a:buChar char="●"/>
            </a:pPr>
            <a:r>
              <a:rPr b="1" lang="en" sz="1100">
                <a:solidFill>
                  <a:srgbClr val="280F3C"/>
                </a:solidFill>
                <a:latin typeface="Work Sans"/>
                <a:ea typeface="Work Sans"/>
                <a:cs typeface="Work Sans"/>
                <a:sym typeface="Work Sans"/>
              </a:rPr>
              <a:t>C</a:t>
            </a:r>
            <a:r>
              <a:rPr b="1" lang="en" sz="1100">
                <a:solidFill>
                  <a:srgbClr val="280F3C"/>
                </a:solidFill>
                <a:latin typeface="Work Sans"/>
                <a:ea typeface="Work Sans"/>
                <a:cs typeface="Work Sans"/>
                <a:sym typeface="Work Sans"/>
              </a:rPr>
              <a:t>loud infrastructure</a:t>
            </a:r>
            <a:endParaRPr b="1" sz="1100">
              <a:solidFill>
                <a:srgbClr val="280F3C"/>
              </a:solidFill>
              <a:latin typeface="Work Sans"/>
              <a:ea typeface="Work Sans"/>
              <a:cs typeface="Work Sans"/>
              <a:sym typeface="Work Sans"/>
            </a:endParaRPr>
          </a:p>
          <a:p>
            <a:pPr indent="-184150" lvl="0" marL="228600" rtl="0" algn="l">
              <a:spcBef>
                <a:spcPts val="200"/>
              </a:spcBef>
              <a:spcAft>
                <a:spcPts val="0"/>
              </a:spcAft>
              <a:buClr>
                <a:srgbClr val="280F3C"/>
              </a:buClr>
              <a:buSzPts val="1100"/>
              <a:buFont typeface="Work Sans"/>
              <a:buChar char="●"/>
            </a:pPr>
            <a:r>
              <a:rPr b="1" lang="en" sz="1100">
                <a:solidFill>
                  <a:srgbClr val="280F3C"/>
                </a:solidFill>
                <a:latin typeface="Work Sans"/>
                <a:ea typeface="Work Sans"/>
                <a:cs typeface="Work Sans"/>
                <a:sym typeface="Work Sans"/>
              </a:rPr>
              <a:t>Reliability engineering</a:t>
            </a:r>
            <a:endParaRPr sz="1100">
              <a:solidFill>
                <a:srgbClr val="280F3C"/>
              </a:solidFill>
              <a:latin typeface="Work Sans"/>
              <a:ea typeface="Work Sans"/>
              <a:cs typeface="Work Sans"/>
              <a:sym typeface="Work Sans"/>
            </a:endParaRPr>
          </a:p>
          <a:p>
            <a:pPr indent="-184150" lvl="0" marL="228600" rtl="0" algn="l">
              <a:spcBef>
                <a:spcPts val="200"/>
              </a:spcBef>
              <a:spcAft>
                <a:spcPts val="200"/>
              </a:spcAft>
              <a:buClr>
                <a:srgbClr val="280F3C"/>
              </a:buClr>
              <a:buSzPts val="1100"/>
              <a:buFont typeface="Work Sans"/>
              <a:buChar char="●"/>
            </a:pPr>
            <a:r>
              <a:rPr b="1" lang="en" sz="1100">
                <a:solidFill>
                  <a:srgbClr val="280F3C"/>
                </a:solidFill>
                <a:latin typeface="Work Sans"/>
                <a:ea typeface="Work Sans"/>
                <a:cs typeface="Work Sans"/>
                <a:sym typeface="Work Sans"/>
              </a:rPr>
              <a:t>Networks</a:t>
            </a:r>
            <a:endParaRPr sz="1100">
              <a:solidFill>
                <a:srgbClr val="280F3C"/>
              </a:solidFill>
              <a:latin typeface="Work Sans"/>
              <a:ea typeface="Work Sans"/>
              <a:cs typeface="Work Sans"/>
              <a:sym typeface="Work Sans"/>
            </a:endParaRPr>
          </a:p>
        </p:txBody>
      </p:sp>
      <p:sp>
        <p:nvSpPr>
          <p:cNvPr id="321" name="Google Shape;321;p69"/>
          <p:cNvSpPr txBox="1"/>
          <p:nvPr/>
        </p:nvSpPr>
        <p:spPr>
          <a:xfrm>
            <a:off x="3195025" y="3321038"/>
            <a:ext cx="3300600" cy="1444200"/>
          </a:xfrm>
          <a:prstGeom prst="rect">
            <a:avLst/>
          </a:prstGeom>
          <a:noFill/>
          <a:ln>
            <a:noFill/>
          </a:ln>
        </p:spPr>
        <p:txBody>
          <a:bodyPr anchorCtr="0" anchor="t" bIns="91425" lIns="91425" spcFirstLastPara="1" rIns="91425" wrap="square" tIns="91425">
            <a:noAutofit/>
          </a:bodyPr>
          <a:lstStyle/>
          <a:p>
            <a:pPr indent="-184150" lvl="0" marL="228600" rtl="0" algn="l">
              <a:spcBef>
                <a:spcPts val="0"/>
              </a:spcBef>
              <a:spcAft>
                <a:spcPts val="0"/>
              </a:spcAft>
              <a:buClr>
                <a:srgbClr val="280F3C"/>
              </a:buClr>
              <a:buSzPts val="1100"/>
              <a:buFont typeface="Work Sans"/>
              <a:buChar char="●"/>
            </a:pPr>
            <a:r>
              <a:rPr b="1" lang="en" sz="1100">
                <a:solidFill>
                  <a:srgbClr val="280F3C"/>
                </a:solidFill>
                <a:latin typeface="Work Sans"/>
                <a:ea typeface="Work Sans"/>
                <a:cs typeface="Work Sans"/>
                <a:sym typeface="Work Sans"/>
              </a:rPr>
              <a:t>Data platform</a:t>
            </a:r>
            <a:endParaRPr b="1" sz="1100">
              <a:solidFill>
                <a:srgbClr val="280F3C"/>
              </a:solidFill>
              <a:latin typeface="Work Sans"/>
              <a:ea typeface="Work Sans"/>
              <a:cs typeface="Work Sans"/>
              <a:sym typeface="Work Sans"/>
            </a:endParaRPr>
          </a:p>
          <a:p>
            <a:pPr indent="-184150" lvl="0" marL="228600" rtl="0" algn="l">
              <a:spcBef>
                <a:spcPts val="200"/>
              </a:spcBef>
              <a:spcAft>
                <a:spcPts val="0"/>
              </a:spcAft>
              <a:buClr>
                <a:srgbClr val="280F3C"/>
              </a:buClr>
              <a:buSzPts val="1100"/>
              <a:buFont typeface="Work Sans"/>
              <a:buChar char="●"/>
            </a:pPr>
            <a:r>
              <a:rPr b="1" lang="en" sz="1100">
                <a:solidFill>
                  <a:srgbClr val="280F3C"/>
                </a:solidFill>
                <a:latin typeface="Work Sans"/>
                <a:ea typeface="Work Sans"/>
                <a:cs typeface="Work Sans"/>
                <a:sym typeface="Work Sans"/>
              </a:rPr>
              <a:t>Distributed data ownership</a:t>
            </a:r>
            <a:endParaRPr b="1" sz="1100">
              <a:solidFill>
                <a:srgbClr val="280F3C"/>
              </a:solidFill>
              <a:latin typeface="Work Sans"/>
              <a:ea typeface="Work Sans"/>
              <a:cs typeface="Work Sans"/>
              <a:sym typeface="Work Sans"/>
            </a:endParaRPr>
          </a:p>
          <a:p>
            <a:pPr indent="-184150" lvl="0" marL="228600" rtl="0" algn="l">
              <a:spcBef>
                <a:spcPts val="200"/>
              </a:spcBef>
              <a:spcAft>
                <a:spcPts val="0"/>
              </a:spcAft>
              <a:buClr>
                <a:srgbClr val="280F3C"/>
              </a:buClr>
              <a:buSzPts val="1100"/>
              <a:buFont typeface="Work Sans"/>
              <a:buChar char="●"/>
            </a:pPr>
            <a:r>
              <a:rPr b="1" lang="en" sz="1100">
                <a:solidFill>
                  <a:srgbClr val="280F3C"/>
                </a:solidFill>
                <a:latin typeface="Work Sans"/>
                <a:ea typeface="Work Sans"/>
                <a:cs typeface="Work Sans"/>
                <a:sym typeface="Work Sans"/>
              </a:rPr>
              <a:t>Training and knowledge-sharing</a:t>
            </a:r>
            <a:endParaRPr b="1" sz="1100">
              <a:solidFill>
                <a:srgbClr val="280F3C"/>
              </a:solidFill>
              <a:latin typeface="Work Sans"/>
              <a:ea typeface="Work Sans"/>
              <a:cs typeface="Work Sans"/>
              <a:sym typeface="Work Sans"/>
            </a:endParaRPr>
          </a:p>
          <a:p>
            <a:pPr indent="0" lvl="0" marL="0" rtl="0" algn="l">
              <a:spcBef>
                <a:spcPts val="200"/>
              </a:spcBef>
              <a:spcAft>
                <a:spcPts val="200"/>
              </a:spcAft>
              <a:buNone/>
            </a:pPr>
            <a:r>
              <a:t/>
            </a:r>
            <a:endParaRPr sz="1100">
              <a:solidFill>
                <a:srgbClr val="280F3C"/>
              </a:solidFill>
              <a:latin typeface="Work Sans"/>
              <a:ea typeface="Work Sans"/>
              <a:cs typeface="Work Sans"/>
              <a:sym typeface="Work Sans"/>
            </a:endParaRPr>
          </a:p>
        </p:txBody>
      </p:sp>
      <p:sp>
        <p:nvSpPr>
          <p:cNvPr id="322" name="Google Shape;322;p69"/>
          <p:cNvSpPr txBox="1"/>
          <p:nvPr/>
        </p:nvSpPr>
        <p:spPr>
          <a:xfrm>
            <a:off x="6147100" y="3321038"/>
            <a:ext cx="3300600" cy="1444200"/>
          </a:xfrm>
          <a:prstGeom prst="rect">
            <a:avLst/>
          </a:prstGeom>
          <a:noFill/>
          <a:ln>
            <a:noFill/>
          </a:ln>
        </p:spPr>
        <p:txBody>
          <a:bodyPr anchorCtr="0" anchor="t" bIns="91425" lIns="91425" spcFirstLastPara="1" rIns="91425" wrap="square" tIns="91425">
            <a:noAutofit/>
          </a:bodyPr>
          <a:lstStyle/>
          <a:p>
            <a:pPr indent="-184150" lvl="0" marL="228600" rtl="0" algn="l">
              <a:spcBef>
                <a:spcPts val="0"/>
              </a:spcBef>
              <a:spcAft>
                <a:spcPts val="0"/>
              </a:spcAft>
              <a:buClr>
                <a:srgbClr val="280F3C"/>
              </a:buClr>
              <a:buSzPts val="1100"/>
              <a:buFont typeface="Work Sans"/>
              <a:buChar char="●"/>
            </a:pPr>
            <a:r>
              <a:rPr b="1" lang="en" sz="1100">
                <a:solidFill>
                  <a:srgbClr val="280F3C"/>
                </a:solidFill>
                <a:latin typeface="Work Sans"/>
                <a:ea typeface="Work Sans"/>
                <a:cs typeface="Work Sans"/>
                <a:sym typeface="Work Sans"/>
              </a:rPr>
              <a:t>Shared tooling</a:t>
            </a:r>
            <a:endParaRPr b="1" sz="1100">
              <a:solidFill>
                <a:srgbClr val="280F3C"/>
              </a:solidFill>
              <a:latin typeface="Work Sans"/>
              <a:ea typeface="Work Sans"/>
              <a:cs typeface="Work Sans"/>
              <a:sym typeface="Work Sans"/>
            </a:endParaRPr>
          </a:p>
          <a:p>
            <a:pPr indent="-184150" lvl="0" marL="228600" rtl="0" algn="l">
              <a:spcBef>
                <a:spcPts val="200"/>
              </a:spcBef>
              <a:spcAft>
                <a:spcPts val="0"/>
              </a:spcAft>
              <a:buClr>
                <a:srgbClr val="280F3C"/>
              </a:buClr>
              <a:buSzPts val="1100"/>
              <a:buFont typeface="Work Sans"/>
              <a:buChar char="●"/>
            </a:pPr>
            <a:r>
              <a:rPr b="1" lang="en" sz="1100">
                <a:solidFill>
                  <a:srgbClr val="280F3C"/>
                </a:solidFill>
                <a:latin typeface="Work Sans"/>
                <a:ea typeface="Work Sans"/>
                <a:cs typeface="Work Sans"/>
                <a:sym typeface="Work Sans"/>
              </a:rPr>
              <a:t>Technical integration</a:t>
            </a:r>
            <a:endParaRPr b="1" sz="1100">
              <a:solidFill>
                <a:srgbClr val="280F3C"/>
              </a:solidFill>
              <a:latin typeface="Work Sans"/>
              <a:ea typeface="Work Sans"/>
              <a:cs typeface="Work Sans"/>
              <a:sym typeface="Work Sans"/>
            </a:endParaRPr>
          </a:p>
          <a:p>
            <a:pPr indent="-184150" lvl="0" marL="228600" rtl="0" algn="l">
              <a:spcBef>
                <a:spcPts val="200"/>
              </a:spcBef>
              <a:spcAft>
                <a:spcPts val="0"/>
              </a:spcAft>
              <a:buClr>
                <a:srgbClr val="280F3C"/>
              </a:buClr>
              <a:buSzPts val="1100"/>
              <a:buFont typeface="Work Sans"/>
              <a:buChar char="●"/>
            </a:pPr>
            <a:r>
              <a:rPr b="1" lang="en" sz="1100">
                <a:solidFill>
                  <a:srgbClr val="280F3C"/>
                </a:solidFill>
                <a:latin typeface="Work Sans"/>
                <a:ea typeface="Work Sans"/>
                <a:cs typeface="Work Sans"/>
                <a:sym typeface="Work Sans"/>
              </a:rPr>
              <a:t>Security and Privacy</a:t>
            </a:r>
            <a:endParaRPr sz="1100">
              <a:solidFill>
                <a:srgbClr val="280F3C"/>
              </a:solidFill>
              <a:latin typeface="Work Sans"/>
              <a:ea typeface="Work Sans"/>
              <a:cs typeface="Work Sans"/>
              <a:sym typeface="Work Sans"/>
            </a:endParaRPr>
          </a:p>
          <a:p>
            <a:pPr indent="-184150" lvl="0" marL="228600" rtl="0" algn="l">
              <a:spcBef>
                <a:spcPts val="200"/>
              </a:spcBef>
              <a:spcAft>
                <a:spcPts val="200"/>
              </a:spcAft>
              <a:buClr>
                <a:srgbClr val="280F3C"/>
              </a:buClr>
              <a:buSzPts val="1100"/>
              <a:buFont typeface="Work Sans"/>
              <a:buChar char="●"/>
            </a:pPr>
            <a:r>
              <a:rPr b="1" lang="en" sz="1100">
                <a:solidFill>
                  <a:srgbClr val="280F3C"/>
                </a:solidFill>
                <a:latin typeface="Work Sans"/>
                <a:ea typeface="Work Sans"/>
                <a:cs typeface="Work Sans"/>
                <a:sym typeface="Work Sans"/>
              </a:rPr>
              <a:t>Sites and Devices</a:t>
            </a:r>
            <a:endParaRPr sz="1100">
              <a:solidFill>
                <a:srgbClr val="280F3C"/>
              </a:solidFill>
              <a:latin typeface="Work Sans"/>
              <a:ea typeface="Work Sans"/>
              <a:cs typeface="Work Sans"/>
              <a:sym typeface="Work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70"/>
          <p:cNvSpPr txBox="1"/>
          <p:nvPr>
            <p:ph type="ctrTitle"/>
          </p:nvPr>
        </p:nvSpPr>
        <p:spPr>
          <a:xfrm>
            <a:off x="311700" y="285875"/>
            <a:ext cx="7243200" cy="492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000"/>
              <a:t>“We sell onions on the internet, and much more”</a:t>
            </a:r>
            <a:endParaRPr sz="2000"/>
          </a:p>
        </p:txBody>
      </p:sp>
      <p:pic>
        <p:nvPicPr>
          <p:cNvPr id="328" name="Google Shape;328;p70"/>
          <p:cNvPicPr preferRelativeResize="0"/>
          <p:nvPr/>
        </p:nvPicPr>
        <p:blipFill>
          <a:blip r:embed="rId3">
            <a:alphaModFix/>
          </a:blip>
          <a:stretch>
            <a:fillRect/>
          </a:stretch>
        </p:blipFill>
        <p:spPr>
          <a:xfrm>
            <a:off x="3872425" y="1031000"/>
            <a:ext cx="1585325" cy="1147275"/>
          </a:xfrm>
          <a:prstGeom prst="rect">
            <a:avLst/>
          </a:prstGeom>
          <a:noFill/>
          <a:ln>
            <a:noFill/>
          </a:ln>
        </p:spPr>
      </p:pic>
      <p:pic>
        <p:nvPicPr>
          <p:cNvPr id="329" name="Google Shape;329;p70"/>
          <p:cNvPicPr preferRelativeResize="0"/>
          <p:nvPr/>
        </p:nvPicPr>
        <p:blipFill>
          <a:blip r:embed="rId4">
            <a:alphaModFix/>
          </a:blip>
          <a:stretch>
            <a:fillRect/>
          </a:stretch>
        </p:blipFill>
        <p:spPr>
          <a:xfrm>
            <a:off x="302550" y="1612163"/>
            <a:ext cx="2546201" cy="2440874"/>
          </a:xfrm>
          <a:prstGeom prst="rect">
            <a:avLst/>
          </a:prstGeom>
          <a:noFill/>
          <a:ln>
            <a:noFill/>
          </a:ln>
        </p:spPr>
      </p:pic>
      <p:pic>
        <p:nvPicPr>
          <p:cNvPr id="330" name="Google Shape;330;p70"/>
          <p:cNvPicPr preferRelativeResize="0"/>
          <p:nvPr/>
        </p:nvPicPr>
        <p:blipFill>
          <a:blip r:embed="rId5">
            <a:alphaModFix/>
          </a:blip>
          <a:stretch>
            <a:fillRect/>
          </a:stretch>
        </p:blipFill>
        <p:spPr>
          <a:xfrm>
            <a:off x="6678502" y="1052073"/>
            <a:ext cx="2280749" cy="1476376"/>
          </a:xfrm>
          <a:prstGeom prst="rect">
            <a:avLst/>
          </a:prstGeom>
          <a:noFill/>
          <a:ln>
            <a:noFill/>
          </a:ln>
        </p:spPr>
      </p:pic>
      <p:pic>
        <p:nvPicPr>
          <p:cNvPr id="331" name="Google Shape;331;p70"/>
          <p:cNvPicPr preferRelativeResize="0"/>
          <p:nvPr/>
        </p:nvPicPr>
        <p:blipFill>
          <a:blip r:embed="rId6">
            <a:alphaModFix/>
          </a:blip>
          <a:stretch>
            <a:fillRect/>
          </a:stretch>
        </p:blipFill>
        <p:spPr>
          <a:xfrm>
            <a:off x="3396204" y="3394959"/>
            <a:ext cx="2280745" cy="492600"/>
          </a:xfrm>
          <a:prstGeom prst="rect">
            <a:avLst/>
          </a:prstGeom>
          <a:noFill/>
          <a:ln>
            <a:noFill/>
          </a:ln>
        </p:spPr>
      </p:pic>
      <p:pic>
        <p:nvPicPr>
          <p:cNvPr id="332" name="Google Shape;332;p70"/>
          <p:cNvPicPr preferRelativeResize="0"/>
          <p:nvPr/>
        </p:nvPicPr>
        <p:blipFill>
          <a:blip r:embed="rId7">
            <a:alphaModFix/>
          </a:blip>
          <a:stretch>
            <a:fillRect/>
          </a:stretch>
        </p:blipFill>
        <p:spPr>
          <a:xfrm>
            <a:off x="3535302" y="3968450"/>
            <a:ext cx="2065447" cy="996275"/>
          </a:xfrm>
          <a:prstGeom prst="rect">
            <a:avLst/>
          </a:prstGeom>
          <a:noFill/>
          <a:ln>
            <a:noFill/>
          </a:ln>
        </p:spPr>
      </p:pic>
      <p:pic>
        <p:nvPicPr>
          <p:cNvPr id="333" name="Google Shape;333;p70"/>
          <p:cNvPicPr preferRelativeResize="0"/>
          <p:nvPr/>
        </p:nvPicPr>
        <p:blipFill>
          <a:blip r:embed="rId8">
            <a:alphaModFix/>
          </a:blip>
          <a:stretch>
            <a:fillRect/>
          </a:stretch>
        </p:blipFill>
        <p:spPr>
          <a:xfrm>
            <a:off x="6678500" y="2654533"/>
            <a:ext cx="2256725" cy="1812792"/>
          </a:xfrm>
          <a:prstGeom prst="rect">
            <a:avLst/>
          </a:prstGeom>
          <a:noFill/>
          <a:ln>
            <a:noFill/>
          </a:ln>
        </p:spPr>
      </p:pic>
      <p:pic>
        <p:nvPicPr>
          <p:cNvPr id="334" name="Google Shape;334;p70"/>
          <p:cNvPicPr preferRelativeResize="0"/>
          <p:nvPr/>
        </p:nvPicPr>
        <p:blipFill>
          <a:blip r:embed="rId9">
            <a:alphaModFix/>
          </a:blip>
          <a:stretch>
            <a:fillRect/>
          </a:stretch>
        </p:blipFill>
        <p:spPr>
          <a:xfrm>
            <a:off x="4086737" y="2259167"/>
            <a:ext cx="1070300" cy="10549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71"/>
          <p:cNvSpPr txBox="1"/>
          <p:nvPr>
            <p:ph idx="2" type="ctrTitle"/>
          </p:nvPr>
        </p:nvSpPr>
        <p:spPr>
          <a:xfrm>
            <a:off x="311700" y="285280"/>
            <a:ext cx="3614700" cy="785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900"/>
              <a:t>TLDR;</a:t>
            </a:r>
            <a:endParaRPr sz="3900"/>
          </a:p>
        </p:txBody>
      </p:sp>
      <p:sp>
        <p:nvSpPr>
          <p:cNvPr id="340" name="Google Shape;340;p71"/>
          <p:cNvSpPr txBox="1"/>
          <p:nvPr>
            <p:ph type="ctrTitle"/>
          </p:nvPr>
        </p:nvSpPr>
        <p:spPr>
          <a:xfrm>
            <a:off x="4572000" y="282825"/>
            <a:ext cx="4572000" cy="2002500"/>
          </a:xfrm>
          <a:prstGeom prst="rect">
            <a:avLst/>
          </a:prstGeom>
        </p:spPr>
        <p:txBody>
          <a:bodyPr anchorCtr="0" anchor="t" bIns="91425" lIns="91425" spcFirstLastPara="1" rIns="91425" wrap="square" tIns="91425">
            <a:noAutofit/>
          </a:bodyPr>
          <a:lstStyle/>
          <a:p>
            <a:pPr indent="-226059" lvl="0" marL="365760" rtl="0" algn="l">
              <a:lnSpc>
                <a:spcPct val="150000"/>
              </a:lnSpc>
              <a:spcBef>
                <a:spcPts val="0"/>
              </a:spcBef>
              <a:spcAft>
                <a:spcPts val="0"/>
              </a:spcAft>
              <a:buSzPts val="1400"/>
              <a:buChar char="●"/>
            </a:pPr>
            <a:r>
              <a:rPr lang="en"/>
              <a:t>Make SLOs. Even the process is worth it</a:t>
            </a:r>
            <a:endParaRPr/>
          </a:p>
          <a:p>
            <a:pPr indent="-226059" lvl="0" marL="365760" rtl="0" algn="l">
              <a:lnSpc>
                <a:spcPct val="150000"/>
              </a:lnSpc>
              <a:spcBef>
                <a:spcPts val="0"/>
              </a:spcBef>
              <a:spcAft>
                <a:spcPts val="0"/>
              </a:spcAft>
              <a:buSzPts val="1400"/>
              <a:buChar char="●"/>
            </a:pPr>
            <a:r>
              <a:rPr lang="en"/>
              <a:t>Give it time. Keep talking about it</a:t>
            </a:r>
            <a:endParaRPr/>
          </a:p>
          <a:p>
            <a:pPr indent="-226059" lvl="0" marL="365760" rtl="0" algn="l">
              <a:lnSpc>
                <a:spcPct val="150000"/>
              </a:lnSpc>
              <a:spcBef>
                <a:spcPts val="0"/>
              </a:spcBef>
              <a:spcAft>
                <a:spcPts val="0"/>
              </a:spcAft>
              <a:buSzPts val="1400"/>
              <a:buChar char="●"/>
            </a:pPr>
            <a:r>
              <a:rPr lang="en"/>
              <a:t>Combine error rate and latency</a:t>
            </a:r>
            <a:endParaRPr/>
          </a:p>
          <a:p>
            <a:pPr indent="-226059" lvl="0" marL="365760" rtl="0" algn="l">
              <a:lnSpc>
                <a:spcPct val="150000"/>
              </a:lnSpc>
              <a:spcBef>
                <a:spcPts val="0"/>
              </a:spcBef>
              <a:spcAft>
                <a:spcPts val="0"/>
              </a:spcAft>
              <a:buSzPts val="1400"/>
              <a:buChar char="●"/>
            </a:pPr>
            <a:r>
              <a:rPr lang="en"/>
              <a:t>Measure </a:t>
            </a:r>
            <a:r>
              <a:rPr lang="en"/>
              <a:t>from the outside</a:t>
            </a:r>
            <a:endParaRPr/>
          </a:p>
          <a:p>
            <a:pPr indent="-317500" lvl="1" marL="914400" rtl="0" algn="l">
              <a:lnSpc>
                <a:spcPct val="150000"/>
              </a:lnSpc>
              <a:spcBef>
                <a:spcPts val="0"/>
              </a:spcBef>
              <a:spcAft>
                <a:spcPts val="0"/>
              </a:spcAft>
              <a:buSzPts val="1400"/>
              <a:buFont typeface="Work Sans"/>
              <a:buChar char="○"/>
            </a:pPr>
            <a:r>
              <a:rPr lang="en" sz="1400">
                <a:latin typeface="Work Sans"/>
                <a:ea typeface="Work Sans"/>
                <a:cs typeface="Work Sans"/>
                <a:sym typeface="Work Sans"/>
              </a:rPr>
              <a:t>Try to capture user pain </a:t>
            </a:r>
            <a:endParaRPr sz="1400">
              <a:latin typeface="Work Sans"/>
              <a:ea typeface="Work Sans"/>
              <a:cs typeface="Work Sans"/>
              <a:sym typeface="Work Sans"/>
            </a:endParaRPr>
          </a:p>
          <a:p>
            <a:pPr indent="-226059" lvl="0" marL="365760" rtl="0" algn="l">
              <a:lnSpc>
                <a:spcPct val="150000"/>
              </a:lnSpc>
              <a:spcBef>
                <a:spcPts val="0"/>
              </a:spcBef>
              <a:spcAft>
                <a:spcPts val="0"/>
              </a:spcAft>
              <a:buSzPts val="1400"/>
              <a:buChar char="●"/>
            </a:pPr>
            <a:r>
              <a:rPr lang="en"/>
              <a:t>Alert on symptoms not root cause</a:t>
            </a:r>
            <a:endParaRPr/>
          </a:p>
          <a:p>
            <a:pPr indent="-226059" lvl="0" marL="365760" rtl="0" algn="l">
              <a:lnSpc>
                <a:spcPct val="150000"/>
              </a:lnSpc>
              <a:spcBef>
                <a:spcPts val="0"/>
              </a:spcBef>
              <a:spcAft>
                <a:spcPts val="0"/>
              </a:spcAft>
              <a:buSzPts val="1400"/>
              <a:buChar char="●"/>
            </a:pPr>
            <a:r>
              <a:rPr lang="en"/>
              <a:t>Keep it simple</a:t>
            </a:r>
            <a:endParaRPr/>
          </a:p>
          <a:p>
            <a:pPr indent="-226059" lvl="0" marL="365760" rtl="0" algn="l">
              <a:lnSpc>
                <a:spcPct val="150000"/>
              </a:lnSpc>
              <a:spcBef>
                <a:spcPts val="0"/>
              </a:spcBef>
              <a:spcAft>
                <a:spcPts val="0"/>
              </a:spcAft>
              <a:buSzPts val="1400"/>
              <a:buChar char="●"/>
            </a:pPr>
            <a:r>
              <a:rPr lang="en"/>
              <a:t>Use your error budget</a:t>
            </a:r>
            <a:endParaRPr/>
          </a:p>
          <a:p>
            <a:pPr indent="-317500" lvl="1" marL="914400" rtl="0" algn="l">
              <a:lnSpc>
                <a:spcPct val="150000"/>
              </a:lnSpc>
              <a:spcBef>
                <a:spcPts val="0"/>
              </a:spcBef>
              <a:spcAft>
                <a:spcPts val="0"/>
              </a:spcAft>
              <a:buSzPts val="1400"/>
              <a:buFont typeface="Work Sans"/>
              <a:buChar char="○"/>
            </a:pPr>
            <a:r>
              <a:rPr lang="en" sz="1400">
                <a:latin typeface="Work Sans"/>
                <a:ea typeface="Work Sans"/>
                <a:cs typeface="Work Sans"/>
                <a:sym typeface="Work Sans"/>
              </a:rPr>
              <a:t>Keep your focus </a:t>
            </a:r>
            <a:endParaRPr sz="1400">
              <a:latin typeface="Work Sans"/>
              <a:ea typeface="Work Sans"/>
              <a:cs typeface="Work Sans"/>
              <a:sym typeface="Work Sans"/>
            </a:endParaRPr>
          </a:p>
        </p:txBody>
      </p:sp>
      <p:pic>
        <p:nvPicPr>
          <p:cNvPr id="341" name="Google Shape;341;p71"/>
          <p:cNvPicPr preferRelativeResize="0"/>
          <p:nvPr/>
        </p:nvPicPr>
        <p:blipFill>
          <a:blip r:embed="rId3">
            <a:alphaModFix/>
          </a:blip>
          <a:stretch>
            <a:fillRect/>
          </a:stretch>
        </p:blipFill>
        <p:spPr>
          <a:xfrm>
            <a:off x="5029200" y="3084675"/>
            <a:ext cx="3780200" cy="1930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da Template">
  <a:themeElements>
    <a:clrScheme name="Simple Light">
      <a:dk1>
        <a:srgbClr val="FFAA1E"/>
      </a:dk1>
      <a:lt1>
        <a:srgbClr val="FFF5E6"/>
      </a:lt1>
      <a:dk2>
        <a:srgbClr val="280F3C"/>
      </a:dk2>
      <a:lt2>
        <a:srgbClr val="FA3C0F"/>
      </a:lt2>
      <a:accent1>
        <a:srgbClr val="FFAA1E"/>
      </a:accent1>
      <a:accent2>
        <a:srgbClr val="FA3C0F"/>
      </a:accent2>
      <a:accent3>
        <a:srgbClr val="280F3C"/>
      </a:accent3>
      <a:accent4>
        <a:srgbClr val="A573D2"/>
      </a:accent4>
      <a:accent5>
        <a:srgbClr val="7332B4"/>
      </a:accent5>
      <a:accent6>
        <a:srgbClr val="461E6E"/>
      </a:accent6>
      <a:hlink>
        <a:srgbClr val="FA3C0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da Template">
  <a:themeElements>
    <a:clrScheme name="Simple Light">
      <a:dk1>
        <a:srgbClr val="FFAA1E"/>
      </a:dk1>
      <a:lt1>
        <a:srgbClr val="FFF5E6"/>
      </a:lt1>
      <a:dk2>
        <a:srgbClr val="280F3C"/>
      </a:dk2>
      <a:lt2>
        <a:srgbClr val="FA3C0F"/>
      </a:lt2>
      <a:accent1>
        <a:srgbClr val="FFAA1E"/>
      </a:accent1>
      <a:accent2>
        <a:srgbClr val="FA3C0F"/>
      </a:accent2>
      <a:accent3>
        <a:srgbClr val="280F3C"/>
      </a:accent3>
      <a:accent4>
        <a:srgbClr val="A573D2"/>
      </a:accent4>
      <a:accent5>
        <a:srgbClr val="7332B4"/>
      </a:accent5>
      <a:accent6>
        <a:srgbClr val="461E6E"/>
      </a:accent6>
      <a:hlink>
        <a:srgbClr val="FA3C0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